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</p:sldMasterIdLst>
  <p:notesMasterIdLst>
    <p:notesMasterId r:id="rId17"/>
  </p:notesMasterIdLst>
  <p:sldIdLst>
    <p:sldId id="260" r:id="rId2"/>
    <p:sldId id="292" r:id="rId3"/>
    <p:sldId id="303" r:id="rId4"/>
    <p:sldId id="309" r:id="rId5"/>
    <p:sldId id="310" r:id="rId6"/>
    <p:sldId id="291" r:id="rId7"/>
    <p:sldId id="295" r:id="rId8"/>
    <p:sldId id="304" r:id="rId9"/>
    <p:sldId id="305" r:id="rId10"/>
    <p:sldId id="306" r:id="rId11"/>
    <p:sldId id="307" r:id="rId12"/>
    <p:sldId id="308" r:id="rId13"/>
    <p:sldId id="299" r:id="rId14"/>
    <p:sldId id="301" r:id="rId15"/>
    <p:sldId id="286" r:id="rId16"/>
  </p:sldIdLst>
  <p:sldSz cx="12192000" cy="6858000"/>
  <p:notesSz cx="6858000" cy="9144000"/>
  <p:embeddedFontLs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Segoe UI" panose="020B0502040204020203" pitchFamily="34" charset="0"/>
      <p:regular r:id="rId22"/>
      <p:bold r:id="rId23"/>
      <p:italic r:id="rId24"/>
      <p:boldItalic r:id="rId25"/>
    </p:embeddedFont>
    <p:embeddedFont>
      <p:font typeface="Tahoma" panose="020B0604030504040204" pitchFamily="34" charset="0"/>
      <p:regular r:id="rId26"/>
      <p:bold r:id="rId27"/>
    </p:embeddedFont>
  </p:embeddedFont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717" autoAdjust="0"/>
  </p:normalViewPr>
  <p:slideViewPr>
    <p:cSldViewPr>
      <p:cViewPr varScale="1">
        <p:scale>
          <a:sx n="68" d="100"/>
          <a:sy n="68" d="100"/>
        </p:scale>
        <p:origin x="592" y="6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2" d="100"/>
          <a:sy n="82" d="100"/>
        </p:scale>
        <p:origin x="-2052" y="-9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A7BFC36-3C2A-4109-AA25-99333D17F459}" type="doc">
      <dgm:prSet loTypeId="urn:microsoft.com/office/officeart/2008/layout/VerticalCurvedList" loCatId="list" qsTypeId="urn:microsoft.com/office/officeart/2005/8/quickstyle/3d1" qsCatId="3D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542ECF31-C4FE-4935-8D39-53E7A9230564}">
      <dgm:prSet phldrT="[Text]" custT="1"/>
      <dgm:spPr/>
      <dgm:t>
        <a:bodyPr/>
        <a:lstStyle/>
        <a:p>
          <a:r>
            <a:rPr lang="en-US" sz="2800" cap="small" baseline="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Giới</a:t>
          </a:r>
          <a:r>
            <a:rPr lang="en-US" sz="2800" cap="small" baseline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800" cap="small" baseline="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thiệu</a:t>
          </a:r>
          <a:r>
            <a:rPr lang="en-US" sz="2800" cap="small" baseline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800" cap="small" baseline="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thành</a:t>
          </a:r>
          <a:r>
            <a:rPr lang="en-US" sz="2800" cap="small" baseline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800" cap="small" baseline="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viên</a:t>
          </a:r>
          <a:endParaRPr lang="en-US" sz="2800" cap="small" baseline="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B2B8ED3-670D-4C9E-BF90-B99EDCCD24A9}" type="parTrans" cxnId="{5B28F440-E3B7-40EA-907A-7773B4277658}">
      <dgm:prSet/>
      <dgm:spPr/>
      <dgm:t>
        <a:bodyPr/>
        <a:lstStyle/>
        <a:p>
          <a:endParaRPr lang="en-US" sz="2800" cap="small" baseline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23FE3D32-22E4-4C9E-B61D-D735F7F5B5B8}" type="sibTrans" cxnId="{5B28F440-E3B7-40EA-907A-7773B4277658}">
      <dgm:prSet/>
      <dgm:spPr/>
      <dgm:t>
        <a:bodyPr/>
        <a:lstStyle/>
        <a:p>
          <a:endParaRPr lang="en-US" sz="2800" cap="small" baseline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5F6F9E5C-2501-4D68-952B-D430861B4B3F}">
      <dgm:prSet phldrT="[Text]" custT="1"/>
      <dgm:spPr/>
      <dgm:t>
        <a:bodyPr/>
        <a:lstStyle/>
        <a:p>
          <a:r>
            <a:rPr lang="en-US" sz="2800" cap="small" baseline="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Giới</a:t>
          </a:r>
          <a:r>
            <a:rPr lang="en-US" sz="2800" cap="small" baseline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800" cap="small" baseline="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thiệu</a:t>
          </a:r>
          <a:r>
            <a:rPr lang="en-US" sz="2800" cap="small" baseline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800" cap="small" baseline="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đề</a:t>
          </a:r>
          <a:r>
            <a:rPr lang="en-US" sz="2800" cap="small" baseline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800" cap="small" baseline="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tài</a:t>
          </a:r>
          <a:endParaRPr lang="en-US" sz="2800" cap="small" baseline="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08E1CB6-6E21-44B7-9382-566A2FD21D66}" type="parTrans" cxnId="{7B588CB3-ADF0-449F-919E-3E2684102E62}">
      <dgm:prSet/>
      <dgm:spPr/>
      <dgm:t>
        <a:bodyPr/>
        <a:lstStyle/>
        <a:p>
          <a:endParaRPr lang="en-US" sz="2800" cap="small" baseline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10D8CCF1-8FCD-415A-9BC1-8F492FD409FE}" type="sibTrans" cxnId="{7B588CB3-ADF0-449F-919E-3E2684102E62}">
      <dgm:prSet/>
      <dgm:spPr/>
      <dgm:t>
        <a:bodyPr/>
        <a:lstStyle/>
        <a:p>
          <a:endParaRPr lang="en-US" sz="2800" cap="small" baseline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0807F886-4A0D-455B-88EE-32F951C95D0F}">
      <dgm:prSet phldrT="[Text]" custT="1"/>
      <dgm:spPr/>
      <dgm:t>
        <a:bodyPr/>
        <a:lstStyle/>
        <a:p>
          <a:r>
            <a:rPr lang="en-US" sz="2800" cap="small" baseline="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Khảo</a:t>
          </a:r>
          <a:r>
            <a:rPr lang="en-US" sz="2800" cap="small" baseline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800" cap="small" baseline="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sát</a:t>
          </a:r>
          <a:r>
            <a:rPr lang="en-US" sz="2800" cap="small" baseline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, </a:t>
          </a:r>
          <a:r>
            <a:rPr lang="en-US" sz="2800" cap="small" baseline="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phân</a:t>
          </a:r>
          <a:r>
            <a:rPr lang="en-US" sz="2800" cap="small" baseline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800" cap="small" baseline="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tích</a:t>
          </a:r>
          <a:endParaRPr lang="en-US" sz="2800" cap="small" baseline="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799B9E0-E579-40F5-974F-98E4A561ED34}" type="parTrans" cxnId="{7D530BA0-A668-4141-8993-09873694D8A6}">
      <dgm:prSet/>
      <dgm:spPr/>
      <dgm:t>
        <a:bodyPr/>
        <a:lstStyle/>
        <a:p>
          <a:endParaRPr lang="en-US" sz="2800" cap="small" baseline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F065519-DD62-4A3D-8F56-29F7F82419AC}" type="sibTrans" cxnId="{7D530BA0-A668-4141-8993-09873694D8A6}">
      <dgm:prSet/>
      <dgm:spPr/>
      <dgm:t>
        <a:bodyPr/>
        <a:lstStyle/>
        <a:p>
          <a:endParaRPr lang="en-US" sz="2800" cap="small" baseline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8F634BD9-B455-4154-80C2-0483044D1413}">
      <dgm:prSet phldrT="[Text]" custT="1"/>
      <dgm:spPr/>
      <dgm:t>
        <a:bodyPr/>
        <a:lstStyle/>
        <a:p>
          <a:r>
            <a:rPr lang="en-US" sz="2800" cap="small" baseline="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Thiết</a:t>
          </a:r>
          <a:r>
            <a:rPr lang="en-US" sz="2800" cap="small" baseline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800" cap="small" baseline="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kế</a:t>
          </a:r>
          <a:endParaRPr lang="en-US" sz="2800" cap="small" baseline="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2F883DA8-CB03-43F2-B30C-DB97C2BADDA8}" type="parTrans" cxnId="{3588AEB1-9AC8-4ECB-AF54-0FB0F02A6733}">
      <dgm:prSet/>
      <dgm:spPr/>
      <dgm:t>
        <a:bodyPr/>
        <a:lstStyle/>
        <a:p>
          <a:endParaRPr lang="en-US" sz="2800" cap="small" baseline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2CA79094-3E9B-45F4-ABE7-5A925A6738A1}" type="sibTrans" cxnId="{3588AEB1-9AC8-4ECB-AF54-0FB0F02A6733}">
      <dgm:prSet/>
      <dgm:spPr/>
      <dgm:t>
        <a:bodyPr/>
        <a:lstStyle/>
        <a:p>
          <a:endParaRPr lang="en-US" sz="2800" cap="small" baseline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A6DD6282-9699-49A5-9DD0-94E2243595C4}">
      <dgm:prSet phldrT="[Text]" custT="1"/>
      <dgm:spPr/>
      <dgm:t>
        <a:bodyPr/>
        <a:lstStyle/>
        <a:p>
          <a:r>
            <a:rPr lang="en-US" sz="2800" cap="small" baseline="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Thực</a:t>
          </a:r>
          <a:r>
            <a:rPr lang="en-US" sz="2800" cap="small" baseline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800" cap="small" baseline="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hiện</a:t>
          </a:r>
          <a:endParaRPr lang="en-US" sz="2800" cap="small" baseline="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E7870B5-1463-4D1C-9500-77979893386C}" type="parTrans" cxnId="{6F1D0736-5D02-4B52-ACD9-36A9F4CFD11B}">
      <dgm:prSet/>
      <dgm:spPr/>
      <dgm:t>
        <a:bodyPr/>
        <a:lstStyle/>
        <a:p>
          <a:endParaRPr lang="en-US" sz="2800" cap="small" baseline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A2C98442-9913-4C92-B71D-25B45D985B9D}" type="sibTrans" cxnId="{6F1D0736-5D02-4B52-ACD9-36A9F4CFD11B}">
      <dgm:prSet/>
      <dgm:spPr/>
      <dgm:t>
        <a:bodyPr/>
        <a:lstStyle/>
        <a:p>
          <a:endParaRPr lang="en-US" sz="2800" cap="small" baseline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46C36561-601F-4047-8029-181195A368A7}">
      <dgm:prSet phldrT="[Text]" custT="1"/>
      <dgm:spPr/>
      <dgm:t>
        <a:bodyPr/>
        <a:lstStyle/>
        <a:p>
          <a:r>
            <a:rPr lang="en-US" sz="2800" cap="small" baseline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Khó khăn-Thuận lợi</a:t>
          </a:r>
          <a:endParaRPr lang="en-US" sz="2800" cap="small" baseline="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02E8A2AF-6F07-4B09-9DD4-E456BAB29061}" type="parTrans" cxnId="{F7FADB83-FE26-4079-BEE5-9D22532FC700}">
      <dgm:prSet/>
      <dgm:spPr/>
      <dgm:t>
        <a:bodyPr/>
        <a:lstStyle/>
        <a:p>
          <a:endParaRPr lang="en-US" sz="2800" cap="small" baseline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D81B88FF-E180-4647-89CD-D0D4000EEA9B}" type="sibTrans" cxnId="{F7FADB83-FE26-4079-BEE5-9D22532FC700}">
      <dgm:prSet/>
      <dgm:spPr/>
      <dgm:t>
        <a:bodyPr/>
        <a:lstStyle/>
        <a:p>
          <a:endParaRPr lang="en-US" sz="2800" cap="small" baseline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DB10F507-749D-4725-9391-F2B441383DC5}">
      <dgm:prSet phldrT="[Text]" custT="1"/>
      <dgm:spPr/>
      <dgm:t>
        <a:bodyPr/>
        <a:lstStyle/>
        <a:p>
          <a:r>
            <a:rPr lang="en-US" sz="2800" cap="small" baseline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DEMO</a:t>
          </a:r>
        </a:p>
      </dgm:t>
    </dgm:pt>
    <dgm:pt modelId="{3581A075-E619-4083-B666-D6E0E0C91915}" type="parTrans" cxnId="{EB1634E4-CACE-42AA-B35B-BFBE77DA4466}">
      <dgm:prSet/>
      <dgm:spPr/>
      <dgm:t>
        <a:bodyPr/>
        <a:lstStyle/>
        <a:p>
          <a:endParaRPr lang="en-US" sz="2800" cap="small" baseline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BDD103CD-85B2-44CC-9EA3-06DCACFDC87A}" type="sibTrans" cxnId="{EB1634E4-CACE-42AA-B35B-BFBE77DA4466}">
      <dgm:prSet/>
      <dgm:spPr/>
      <dgm:t>
        <a:bodyPr/>
        <a:lstStyle/>
        <a:p>
          <a:endParaRPr lang="en-US" sz="2800" cap="small" baseline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9A793930-B29B-40BB-B59F-0D180FE78E80}" type="pres">
      <dgm:prSet presAssocID="{4A7BFC36-3C2A-4109-AA25-99333D17F459}" presName="Name0" presStyleCnt="0">
        <dgm:presLayoutVars>
          <dgm:chMax val="7"/>
          <dgm:chPref val="7"/>
          <dgm:dir/>
        </dgm:presLayoutVars>
      </dgm:prSet>
      <dgm:spPr/>
    </dgm:pt>
    <dgm:pt modelId="{7B0C1364-2420-4CF3-8F2D-E754892E03F6}" type="pres">
      <dgm:prSet presAssocID="{4A7BFC36-3C2A-4109-AA25-99333D17F459}" presName="Name1" presStyleCnt="0"/>
      <dgm:spPr/>
    </dgm:pt>
    <dgm:pt modelId="{6E8C2A74-21E5-4FC6-AA81-6BA30351377D}" type="pres">
      <dgm:prSet presAssocID="{4A7BFC36-3C2A-4109-AA25-99333D17F459}" presName="cycle" presStyleCnt="0"/>
      <dgm:spPr/>
    </dgm:pt>
    <dgm:pt modelId="{0B91EAAF-43EC-415F-87A6-C6F8B2D190B3}" type="pres">
      <dgm:prSet presAssocID="{4A7BFC36-3C2A-4109-AA25-99333D17F459}" presName="srcNode" presStyleLbl="node1" presStyleIdx="0" presStyleCnt="7"/>
      <dgm:spPr/>
    </dgm:pt>
    <dgm:pt modelId="{5D4280FA-DD39-4239-B17D-AC4CB7099E0C}" type="pres">
      <dgm:prSet presAssocID="{4A7BFC36-3C2A-4109-AA25-99333D17F459}" presName="conn" presStyleLbl="parChTrans1D2" presStyleIdx="0" presStyleCnt="1"/>
      <dgm:spPr/>
    </dgm:pt>
    <dgm:pt modelId="{1C94C3E5-6DB6-42E7-9FD7-150C12B2465B}" type="pres">
      <dgm:prSet presAssocID="{4A7BFC36-3C2A-4109-AA25-99333D17F459}" presName="extraNode" presStyleLbl="node1" presStyleIdx="0" presStyleCnt="7"/>
      <dgm:spPr/>
    </dgm:pt>
    <dgm:pt modelId="{0E989E2B-915F-4292-A472-C0AB6CB9201C}" type="pres">
      <dgm:prSet presAssocID="{4A7BFC36-3C2A-4109-AA25-99333D17F459}" presName="dstNode" presStyleLbl="node1" presStyleIdx="0" presStyleCnt="7"/>
      <dgm:spPr/>
    </dgm:pt>
    <dgm:pt modelId="{7B651D3C-697D-486C-B392-21F1B3A3D811}" type="pres">
      <dgm:prSet presAssocID="{542ECF31-C4FE-4935-8D39-53E7A9230564}" presName="text_1" presStyleLbl="node1" presStyleIdx="0" presStyleCnt="7">
        <dgm:presLayoutVars>
          <dgm:bulletEnabled val="1"/>
        </dgm:presLayoutVars>
      </dgm:prSet>
      <dgm:spPr/>
    </dgm:pt>
    <dgm:pt modelId="{FDB5955A-EE21-482B-987F-2B4055D50D90}" type="pres">
      <dgm:prSet presAssocID="{542ECF31-C4FE-4935-8D39-53E7A9230564}" presName="accent_1" presStyleCnt="0"/>
      <dgm:spPr/>
    </dgm:pt>
    <dgm:pt modelId="{640220AF-07E9-4754-B74C-C2F59046F368}" type="pres">
      <dgm:prSet presAssocID="{542ECF31-C4FE-4935-8D39-53E7A9230564}" presName="accentRepeatNode" presStyleLbl="solidFgAcc1" presStyleIdx="0" presStyleCnt="7"/>
      <dgm:spPr/>
    </dgm:pt>
    <dgm:pt modelId="{4F2F0B7E-724B-410D-9781-83F5C5A787B7}" type="pres">
      <dgm:prSet presAssocID="{5F6F9E5C-2501-4D68-952B-D430861B4B3F}" presName="text_2" presStyleLbl="node1" presStyleIdx="1" presStyleCnt="7">
        <dgm:presLayoutVars>
          <dgm:bulletEnabled val="1"/>
        </dgm:presLayoutVars>
      </dgm:prSet>
      <dgm:spPr/>
    </dgm:pt>
    <dgm:pt modelId="{A201787E-DE85-4B35-A313-B5E183AC6087}" type="pres">
      <dgm:prSet presAssocID="{5F6F9E5C-2501-4D68-952B-D430861B4B3F}" presName="accent_2" presStyleCnt="0"/>
      <dgm:spPr/>
    </dgm:pt>
    <dgm:pt modelId="{5FD5F703-6E47-4491-A496-7FA406F1D4C2}" type="pres">
      <dgm:prSet presAssocID="{5F6F9E5C-2501-4D68-952B-D430861B4B3F}" presName="accentRepeatNode" presStyleLbl="solidFgAcc1" presStyleIdx="1" presStyleCnt="7"/>
      <dgm:spPr/>
    </dgm:pt>
    <dgm:pt modelId="{0363587A-0506-4B8A-B51F-D0149EC0A68B}" type="pres">
      <dgm:prSet presAssocID="{0807F886-4A0D-455B-88EE-32F951C95D0F}" presName="text_3" presStyleLbl="node1" presStyleIdx="2" presStyleCnt="7">
        <dgm:presLayoutVars>
          <dgm:bulletEnabled val="1"/>
        </dgm:presLayoutVars>
      </dgm:prSet>
      <dgm:spPr/>
    </dgm:pt>
    <dgm:pt modelId="{7BF6F448-3938-4CEB-82DA-BD4C3E834587}" type="pres">
      <dgm:prSet presAssocID="{0807F886-4A0D-455B-88EE-32F951C95D0F}" presName="accent_3" presStyleCnt="0"/>
      <dgm:spPr/>
    </dgm:pt>
    <dgm:pt modelId="{F9D0EED0-1F00-4E73-8B5B-C06A9717047D}" type="pres">
      <dgm:prSet presAssocID="{0807F886-4A0D-455B-88EE-32F951C95D0F}" presName="accentRepeatNode" presStyleLbl="solidFgAcc1" presStyleIdx="2" presStyleCnt="7"/>
      <dgm:spPr/>
    </dgm:pt>
    <dgm:pt modelId="{29579F85-8761-48C1-97E7-8F1CBE6AD741}" type="pres">
      <dgm:prSet presAssocID="{8F634BD9-B455-4154-80C2-0483044D1413}" presName="text_4" presStyleLbl="node1" presStyleIdx="3" presStyleCnt="7">
        <dgm:presLayoutVars>
          <dgm:bulletEnabled val="1"/>
        </dgm:presLayoutVars>
      </dgm:prSet>
      <dgm:spPr/>
    </dgm:pt>
    <dgm:pt modelId="{DFA28A0F-4515-46DC-AD0A-A74AC385A0F7}" type="pres">
      <dgm:prSet presAssocID="{8F634BD9-B455-4154-80C2-0483044D1413}" presName="accent_4" presStyleCnt="0"/>
      <dgm:spPr/>
    </dgm:pt>
    <dgm:pt modelId="{1DD9020A-831B-4542-86BB-4E1462701953}" type="pres">
      <dgm:prSet presAssocID="{8F634BD9-B455-4154-80C2-0483044D1413}" presName="accentRepeatNode" presStyleLbl="solidFgAcc1" presStyleIdx="3" presStyleCnt="7"/>
      <dgm:spPr/>
    </dgm:pt>
    <dgm:pt modelId="{D7B63A41-1DCD-47CA-A165-AE17C46B1349}" type="pres">
      <dgm:prSet presAssocID="{A6DD6282-9699-49A5-9DD0-94E2243595C4}" presName="text_5" presStyleLbl="node1" presStyleIdx="4" presStyleCnt="7">
        <dgm:presLayoutVars>
          <dgm:bulletEnabled val="1"/>
        </dgm:presLayoutVars>
      </dgm:prSet>
      <dgm:spPr/>
    </dgm:pt>
    <dgm:pt modelId="{F298E2D2-0FF0-472E-9CB9-E00D09FC228C}" type="pres">
      <dgm:prSet presAssocID="{A6DD6282-9699-49A5-9DD0-94E2243595C4}" presName="accent_5" presStyleCnt="0"/>
      <dgm:spPr/>
    </dgm:pt>
    <dgm:pt modelId="{B6B1A42F-9A23-4915-9573-9A5BC35340DB}" type="pres">
      <dgm:prSet presAssocID="{A6DD6282-9699-49A5-9DD0-94E2243595C4}" presName="accentRepeatNode" presStyleLbl="solidFgAcc1" presStyleIdx="4" presStyleCnt="7"/>
      <dgm:spPr/>
    </dgm:pt>
    <dgm:pt modelId="{352E489B-051F-4DFF-8A58-FCD79C17B4BE}" type="pres">
      <dgm:prSet presAssocID="{DB10F507-749D-4725-9391-F2B441383DC5}" presName="text_6" presStyleLbl="node1" presStyleIdx="5" presStyleCnt="7">
        <dgm:presLayoutVars>
          <dgm:bulletEnabled val="1"/>
        </dgm:presLayoutVars>
      </dgm:prSet>
      <dgm:spPr/>
    </dgm:pt>
    <dgm:pt modelId="{4681B253-16DA-4BD2-BC85-F477DD946BE3}" type="pres">
      <dgm:prSet presAssocID="{DB10F507-749D-4725-9391-F2B441383DC5}" presName="accent_6" presStyleCnt="0"/>
      <dgm:spPr/>
    </dgm:pt>
    <dgm:pt modelId="{4A5EE8D5-565A-4B27-B328-7E4D6662801C}" type="pres">
      <dgm:prSet presAssocID="{DB10F507-749D-4725-9391-F2B441383DC5}" presName="accentRepeatNode" presStyleLbl="solidFgAcc1" presStyleIdx="5" presStyleCnt="7"/>
      <dgm:spPr/>
    </dgm:pt>
    <dgm:pt modelId="{77CA979A-C24F-42E0-820B-826064054B59}" type="pres">
      <dgm:prSet presAssocID="{46C36561-601F-4047-8029-181195A368A7}" presName="text_7" presStyleLbl="node1" presStyleIdx="6" presStyleCnt="7">
        <dgm:presLayoutVars>
          <dgm:bulletEnabled val="1"/>
        </dgm:presLayoutVars>
      </dgm:prSet>
      <dgm:spPr/>
    </dgm:pt>
    <dgm:pt modelId="{BEA782D0-9D22-49C4-98F2-1FB627A3C816}" type="pres">
      <dgm:prSet presAssocID="{46C36561-601F-4047-8029-181195A368A7}" presName="accent_7" presStyleCnt="0"/>
      <dgm:spPr/>
    </dgm:pt>
    <dgm:pt modelId="{799C5623-02C1-4B16-BA3B-918B780D09C8}" type="pres">
      <dgm:prSet presAssocID="{46C36561-601F-4047-8029-181195A368A7}" presName="accentRepeatNode" presStyleLbl="solidFgAcc1" presStyleIdx="6" presStyleCnt="7"/>
      <dgm:spPr/>
    </dgm:pt>
  </dgm:ptLst>
  <dgm:cxnLst>
    <dgm:cxn modelId="{919E271D-DA45-4978-975C-C57DAC2C5355}" type="presOf" srcId="{0807F886-4A0D-455B-88EE-32F951C95D0F}" destId="{0363587A-0506-4B8A-B51F-D0149EC0A68B}" srcOrd="0" destOrd="0" presId="urn:microsoft.com/office/officeart/2008/layout/VerticalCurvedList"/>
    <dgm:cxn modelId="{D09E5232-E4E2-41A7-AFD6-891011B86B03}" type="presOf" srcId="{DB10F507-749D-4725-9391-F2B441383DC5}" destId="{352E489B-051F-4DFF-8A58-FCD79C17B4BE}" srcOrd="0" destOrd="0" presId="urn:microsoft.com/office/officeart/2008/layout/VerticalCurvedList"/>
    <dgm:cxn modelId="{6F1D0736-5D02-4B52-ACD9-36A9F4CFD11B}" srcId="{4A7BFC36-3C2A-4109-AA25-99333D17F459}" destId="{A6DD6282-9699-49A5-9DD0-94E2243595C4}" srcOrd="4" destOrd="0" parTransId="{1E7870B5-1463-4D1C-9500-77979893386C}" sibTransId="{A2C98442-9913-4C92-B71D-25B45D985B9D}"/>
    <dgm:cxn modelId="{5B28F440-E3B7-40EA-907A-7773B4277658}" srcId="{4A7BFC36-3C2A-4109-AA25-99333D17F459}" destId="{542ECF31-C4FE-4935-8D39-53E7A9230564}" srcOrd="0" destOrd="0" parTransId="{1B2B8ED3-670D-4C9E-BF90-B99EDCCD24A9}" sibTransId="{23FE3D32-22E4-4C9E-B61D-D735F7F5B5B8}"/>
    <dgm:cxn modelId="{760B474A-DB78-48A7-8589-69AD93B5FEE9}" type="presOf" srcId="{46C36561-601F-4047-8029-181195A368A7}" destId="{77CA979A-C24F-42E0-820B-826064054B59}" srcOrd="0" destOrd="0" presId="urn:microsoft.com/office/officeart/2008/layout/VerticalCurvedList"/>
    <dgm:cxn modelId="{D5CBAF4E-1A5E-4179-AD62-1942B48A1782}" type="presOf" srcId="{A6DD6282-9699-49A5-9DD0-94E2243595C4}" destId="{D7B63A41-1DCD-47CA-A165-AE17C46B1349}" srcOrd="0" destOrd="0" presId="urn:microsoft.com/office/officeart/2008/layout/VerticalCurvedList"/>
    <dgm:cxn modelId="{8C78B86E-4C58-443A-9827-4223DD8DD046}" type="presOf" srcId="{542ECF31-C4FE-4935-8D39-53E7A9230564}" destId="{7B651D3C-697D-486C-B392-21F1B3A3D811}" srcOrd="0" destOrd="0" presId="urn:microsoft.com/office/officeart/2008/layout/VerticalCurvedList"/>
    <dgm:cxn modelId="{F7FADB83-FE26-4079-BEE5-9D22532FC700}" srcId="{4A7BFC36-3C2A-4109-AA25-99333D17F459}" destId="{46C36561-601F-4047-8029-181195A368A7}" srcOrd="6" destOrd="0" parTransId="{02E8A2AF-6F07-4B09-9DD4-E456BAB29061}" sibTransId="{D81B88FF-E180-4647-89CD-D0D4000EEA9B}"/>
    <dgm:cxn modelId="{097F519A-314E-418F-A6BE-F4A03ECDA090}" type="presOf" srcId="{4A7BFC36-3C2A-4109-AA25-99333D17F459}" destId="{9A793930-B29B-40BB-B59F-0D180FE78E80}" srcOrd="0" destOrd="0" presId="urn:microsoft.com/office/officeart/2008/layout/VerticalCurvedList"/>
    <dgm:cxn modelId="{7D530BA0-A668-4141-8993-09873694D8A6}" srcId="{4A7BFC36-3C2A-4109-AA25-99333D17F459}" destId="{0807F886-4A0D-455B-88EE-32F951C95D0F}" srcOrd="2" destOrd="0" parTransId="{E799B9E0-E579-40F5-974F-98E4A561ED34}" sibTransId="{EF065519-DD62-4A3D-8F56-29F7F82419AC}"/>
    <dgm:cxn modelId="{3588AEB1-9AC8-4ECB-AF54-0FB0F02A6733}" srcId="{4A7BFC36-3C2A-4109-AA25-99333D17F459}" destId="{8F634BD9-B455-4154-80C2-0483044D1413}" srcOrd="3" destOrd="0" parTransId="{2F883DA8-CB03-43F2-B30C-DB97C2BADDA8}" sibTransId="{2CA79094-3E9B-45F4-ABE7-5A925A6738A1}"/>
    <dgm:cxn modelId="{7B588CB3-ADF0-449F-919E-3E2684102E62}" srcId="{4A7BFC36-3C2A-4109-AA25-99333D17F459}" destId="{5F6F9E5C-2501-4D68-952B-D430861B4B3F}" srcOrd="1" destOrd="0" parTransId="{A08E1CB6-6E21-44B7-9382-566A2FD21D66}" sibTransId="{10D8CCF1-8FCD-415A-9BC1-8F492FD409FE}"/>
    <dgm:cxn modelId="{112942BD-6ECB-4F2F-B7B7-75529B9A5887}" type="presOf" srcId="{23FE3D32-22E4-4C9E-B61D-D735F7F5B5B8}" destId="{5D4280FA-DD39-4239-B17D-AC4CB7099E0C}" srcOrd="0" destOrd="0" presId="urn:microsoft.com/office/officeart/2008/layout/VerticalCurvedList"/>
    <dgm:cxn modelId="{B5BF83D3-921D-4A5B-9104-076C80AC083D}" type="presOf" srcId="{8F634BD9-B455-4154-80C2-0483044D1413}" destId="{29579F85-8761-48C1-97E7-8F1CBE6AD741}" srcOrd="0" destOrd="0" presId="urn:microsoft.com/office/officeart/2008/layout/VerticalCurvedList"/>
    <dgm:cxn modelId="{EB1634E4-CACE-42AA-B35B-BFBE77DA4466}" srcId="{4A7BFC36-3C2A-4109-AA25-99333D17F459}" destId="{DB10F507-749D-4725-9391-F2B441383DC5}" srcOrd="5" destOrd="0" parTransId="{3581A075-E619-4083-B666-D6E0E0C91915}" sibTransId="{BDD103CD-85B2-44CC-9EA3-06DCACFDC87A}"/>
    <dgm:cxn modelId="{17CC32E6-4264-4480-B252-5E6A053135F0}" type="presOf" srcId="{5F6F9E5C-2501-4D68-952B-D430861B4B3F}" destId="{4F2F0B7E-724B-410D-9781-83F5C5A787B7}" srcOrd="0" destOrd="0" presId="urn:microsoft.com/office/officeart/2008/layout/VerticalCurvedList"/>
    <dgm:cxn modelId="{054E7C92-AA6A-4F26-BB38-5305D53B8DAB}" type="presParOf" srcId="{9A793930-B29B-40BB-B59F-0D180FE78E80}" destId="{7B0C1364-2420-4CF3-8F2D-E754892E03F6}" srcOrd="0" destOrd="0" presId="urn:microsoft.com/office/officeart/2008/layout/VerticalCurvedList"/>
    <dgm:cxn modelId="{BCEE3D69-3EE7-4544-86EE-9041B2BEDF8A}" type="presParOf" srcId="{7B0C1364-2420-4CF3-8F2D-E754892E03F6}" destId="{6E8C2A74-21E5-4FC6-AA81-6BA30351377D}" srcOrd="0" destOrd="0" presId="urn:microsoft.com/office/officeart/2008/layout/VerticalCurvedList"/>
    <dgm:cxn modelId="{A2CED7C3-9A39-423C-85EB-468B6F658A4A}" type="presParOf" srcId="{6E8C2A74-21E5-4FC6-AA81-6BA30351377D}" destId="{0B91EAAF-43EC-415F-87A6-C6F8B2D190B3}" srcOrd="0" destOrd="0" presId="urn:microsoft.com/office/officeart/2008/layout/VerticalCurvedList"/>
    <dgm:cxn modelId="{BE33AD2C-E91E-4FAA-B1B2-04A87695F860}" type="presParOf" srcId="{6E8C2A74-21E5-4FC6-AA81-6BA30351377D}" destId="{5D4280FA-DD39-4239-B17D-AC4CB7099E0C}" srcOrd="1" destOrd="0" presId="urn:microsoft.com/office/officeart/2008/layout/VerticalCurvedList"/>
    <dgm:cxn modelId="{1E4759B2-79AD-4AA9-9BD9-A54D0D003B4F}" type="presParOf" srcId="{6E8C2A74-21E5-4FC6-AA81-6BA30351377D}" destId="{1C94C3E5-6DB6-42E7-9FD7-150C12B2465B}" srcOrd="2" destOrd="0" presId="urn:microsoft.com/office/officeart/2008/layout/VerticalCurvedList"/>
    <dgm:cxn modelId="{053F7D0D-1709-4DE2-931D-C1044FC2637F}" type="presParOf" srcId="{6E8C2A74-21E5-4FC6-AA81-6BA30351377D}" destId="{0E989E2B-915F-4292-A472-C0AB6CB9201C}" srcOrd="3" destOrd="0" presId="urn:microsoft.com/office/officeart/2008/layout/VerticalCurvedList"/>
    <dgm:cxn modelId="{697D3502-B8E4-41CD-80C4-E4E6DEEE350A}" type="presParOf" srcId="{7B0C1364-2420-4CF3-8F2D-E754892E03F6}" destId="{7B651D3C-697D-486C-B392-21F1B3A3D811}" srcOrd="1" destOrd="0" presId="urn:microsoft.com/office/officeart/2008/layout/VerticalCurvedList"/>
    <dgm:cxn modelId="{CB146B2C-D3A0-4174-AD38-D2DA15DE3F46}" type="presParOf" srcId="{7B0C1364-2420-4CF3-8F2D-E754892E03F6}" destId="{FDB5955A-EE21-482B-987F-2B4055D50D90}" srcOrd="2" destOrd="0" presId="urn:microsoft.com/office/officeart/2008/layout/VerticalCurvedList"/>
    <dgm:cxn modelId="{57ACD9F3-8D3F-4211-A7AF-D78F76B92EEC}" type="presParOf" srcId="{FDB5955A-EE21-482B-987F-2B4055D50D90}" destId="{640220AF-07E9-4754-B74C-C2F59046F368}" srcOrd="0" destOrd="0" presId="urn:microsoft.com/office/officeart/2008/layout/VerticalCurvedList"/>
    <dgm:cxn modelId="{720DF959-2A18-4194-84EB-D7B3858FDDB4}" type="presParOf" srcId="{7B0C1364-2420-4CF3-8F2D-E754892E03F6}" destId="{4F2F0B7E-724B-410D-9781-83F5C5A787B7}" srcOrd="3" destOrd="0" presId="urn:microsoft.com/office/officeart/2008/layout/VerticalCurvedList"/>
    <dgm:cxn modelId="{B6A7830E-4CE6-45DC-A57F-E5E9742DF9D9}" type="presParOf" srcId="{7B0C1364-2420-4CF3-8F2D-E754892E03F6}" destId="{A201787E-DE85-4B35-A313-B5E183AC6087}" srcOrd="4" destOrd="0" presId="urn:microsoft.com/office/officeart/2008/layout/VerticalCurvedList"/>
    <dgm:cxn modelId="{9F7E41F9-418B-4F11-A2C7-1465B1246475}" type="presParOf" srcId="{A201787E-DE85-4B35-A313-B5E183AC6087}" destId="{5FD5F703-6E47-4491-A496-7FA406F1D4C2}" srcOrd="0" destOrd="0" presId="urn:microsoft.com/office/officeart/2008/layout/VerticalCurvedList"/>
    <dgm:cxn modelId="{3CAA7AFE-EE8D-4D0A-88F2-0263416EFD86}" type="presParOf" srcId="{7B0C1364-2420-4CF3-8F2D-E754892E03F6}" destId="{0363587A-0506-4B8A-B51F-D0149EC0A68B}" srcOrd="5" destOrd="0" presId="urn:microsoft.com/office/officeart/2008/layout/VerticalCurvedList"/>
    <dgm:cxn modelId="{01BD902F-48CB-45AD-894F-9F7B95287249}" type="presParOf" srcId="{7B0C1364-2420-4CF3-8F2D-E754892E03F6}" destId="{7BF6F448-3938-4CEB-82DA-BD4C3E834587}" srcOrd="6" destOrd="0" presId="urn:microsoft.com/office/officeart/2008/layout/VerticalCurvedList"/>
    <dgm:cxn modelId="{B46CDC0A-AD37-48F8-82DF-4610D98FB7C6}" type="presParOf" srcId="{7BF6F448-3938-4CEB-82DA-BD4C3E834587}" destId="{F9D0EED0-1F00-4E73-8B5B-C06A9717047D}" srcOrd="0" destOrd="0" presId="urn:microsoft.com/office/officeart/2008/layout/VerticalCurvedList"/>
    <dgm:cxn modelId="{F10983BB-CA76-447C-8965-E570C1CF41D4}" type="presParOf" srcId="{7B0C1364-2420-4CF3-8F2D-E754892E03F6}" destId="{29579F85-8761-48C1-97E7-8F1CBE6AD741}" srcOrd="7" destOrd="0" presId="urn:microsoft.com/office/officeart/2008/layout/VerticalCurvedList"/>
    <dgm:cxn modelId="{07739174-95B8-4783-8588-5638835F5601}" type="presParOf" srcId="{7B0C1364-2420-4CF3-8F2D-E754892E03F6}" destId="{DFA28A0F-4515-46DC-AD0A-A74AC385A0F7}" srcOrd="8" destOrd="0" presId="urn:microsoft.com/office/officeart/2008/layout/VerticalCurvedList"/>
    <dgm:cxn modelId="{A1AE9E87-1934-406C-AEE2-7017AB76016B}" type="presParOf" srcId="{DFA28A0F-4515-46DC-AD0A-A74AC385A0F7}" destId="{1DD9020A-831B-4542-86BB-4E1462701953}" srcOrd="0" destOrd="0" presId="urn:microsoft.com/office/officeart/2008/layout/VerticalCurvedList"/>
    <dgm:cxn modelId="{35602CC3-DAD0-4A98-B70A-9A486E78CD67}" type="presParOf" srcId="{7B0C1364-2420-4CF3-8F2D-E754892E03F6}" destId="{D7B63A41-1DCD-47CA-A165-AE17C46B1349}" srcOrd="9" destOrd="0" presId="urn:microsoft.com/office/officeart/2008/layout/VerticalCurvedList"/>
    <dgm:cxn modelId="{CD8142E2-16A4-40AC-A43E-60687391D9E8}" type="presParOf" srcId="{7B0C1364-2420-4CF3-8F2D-E754892E03F6}" destId="{F298E2D2-0FF0-472E-9CB9-E00D09FC228C}" srcOrd="10" destOrd="0" presId="urn:microsoft.com/office/officeart/2008/layout/VerticalCurvedList"/>
    <dgm:cxn modelId="{E7049B56-31FB-4E53-8A1A-40F483604191}" type="presParOf" srcId="{F298E2D2-0FF0-472E-9CB9-E00D09FC228C}" destId="{B6B1A42F-9A23-4915-9573-9A5BC35340DB}" srcOrd="0" destOrd="0" presId="urn:microsoft.com/office/officeart/2008/layout/VerticalCurvedList"/>
    <dgm:cxn modelId="{51C4C02A-5096-4AFB-9175-D3912FA666B6}" type="presParOf" srcId="{7B0C1364-2420-4CF3-8F2D-E754892E03F6}" destId="{352E489B-051F-4DFF-8A58-FCD79C17B4BE}" srcOrd="11" destOrd="0" presId="urn:microsoft.com/office/officeart/2008/layout/VerticalCurvedList"/>
    <dgm:cxn modelId="{98560BA2-0F4E-493E-B400-80ED39A71DCE}" type="presParOf" srcId="{7B0C1364-2420-4CF3-8F2D-E754892E03F6}" destId="{4681B253-16DA-4BD2-BC85-F477DD946BE3}" srcOrd="12" destOrd="0" presId="urn:microsoft.com/office/officeart/2008/layout/VerticalCurvedList"/>
    <dgm:cxn modelId="{7FE83F08-677E-42F1-9D3B-30A9A842E579}" type="presParOf" srcId="{4681B253-16DA-4BD2-BC85-F477DD946BE3}" destId="{4A5EE8D5-565A-4B27-B328-7E4D6662801C}" srcOrd="0" destOrd="0" presId="urn:microsoft.com/office/officeart/2008/layout/VerticalCurvedList"/>
    <dgm:cxn modelId="{102A85B7-95E7-42E3-80E3-86AA1D5B4AEE}" type="presParOf" srcId="{7B0C1364-2420-4CF3-8F2D-E754892E03F6}" destId="{77CA979A-C24F-42E0-820B-826064054B59}" srcOrd="13" destOrd="0" presId="urn:microsoft.com/office/officeart/2008/layout/VerticalCurvedList"/>
    <dgm:cxn modelId="{024D883A-3605-4C29-9C2B-1F3A00FF5F61}" type="presParOf" srcId="{7B0C1364-2420-4CF3-8F2D-E754892E03F6}" destId="{BEA782D0-9D22-49C4-98F2-1FB627A3C816}" srcOrd="14" destOrd="0" presId="urn:microsoft.com/office/officeart/2008/layout/VerticalCurvedList"/>
    <dgm:cxn modelId="{A69A7E87-D8D8-414A-A5FA-0B97F8BFF7F5}" type="presParOf" srcId="{BEA782D0-9D22-49C4-98F2-1FB627A3C816}" destId="{799C5623-02C1-4B16-BA3B-918B780D09C8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4280FA-DD39-4239-B17D-AC4CB7099E0C}">
      <dsp:nvSpPr>
        <dsp:cNvPr id="0" name=""/>
        <dsp:cNvSpPr/>
      </dsp:nvSpPr>
      <dsp:spPr>
        <a:xfrm>
          <a:off x="-6027154" y="-922847"/>
          <a:ext cx="7179696" cy="7179696"/>
        </a:xfrm>
        <a:prstGeom prst="blockArc">
          <a:avLst>
            <a:gd name="adj1" fmla="val 18900000"/>
            <a:gd name="adj2" fmla="val 2700000"/>
            <a:gd name="adj3" fmla="val 301"/>
          </a:avLst>
        </a:pr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B651D3C-697D-486C-B392-21F1B3A3D811}">
      <dsp:nvSpPr>
        <dsp:cNvPr id="0" name=""/>
        <dsp:cNvSpPr/>
      </dsp:nvSpPr>
      <dsp:spPr>
        <a:xfrm>
          <a:off x="374180" y="242483"/>
          <a:ext cx="10603611" cy="484753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4773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cap="small" baseline="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Giới</a:t>
          </a:r>
          <a:r>
            <a:rPr lang="en-US" sz="2800" kern="1200" cap="small" baseline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800" kern="1200" cap="small" baseline="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thiệu</a:t>
          </a:r>
          <a:r>
            <a:rPr lang="en-US" sz="2800" kern="1200" cap="small" baseline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800" kern="1200" cap="small" baseline="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thành</a:t>
          </a:r>
          <a:r>
            <a:rPr lang="en-US" sz="2800" kern="1200" cap="small" baseline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800" kern="1200" cap="small" baseline="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viên</a:t>
          </a:r>
          <a:endParaRPr lang="en-US" sz="2800" kern="1200" cap="small" baseline="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74180" y="242483"/>
        <a:ext cx="10603611" cy="484753"/>
      </dsp:txXfrm>
    </dsp:sp>
    <dsp:sp modelId="{640220AF-07E9-4754-B74C-C2F59046F368}">
      <dsp:nvSpPr>
        <dsp:cNvPr id="0" name=""/>
        <dsp:cNvSpPr/>
      </dsp:nvSpPr>
      <dsp:spPr>
        <a:xfrm>
          <a:off x="71208" y="181889"/>
          <a:ext cx="605942" cy="60594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4F2F0B7E-724B-410D-9781-83F5C5A787B7}">
      <dsp:nvSpPr>
        <dsp:cNvPr id="0" name=""/>
        <dsp:cNvSpPr/>
      </dsp:nvSpPr>
      <dsp:spPr>
        <a:xfrm>
          <a:off x="813168" y="970041"/>
          <a:ext cx="10164622" cy="484753"/>
        </a:xfrm>
        <a:prstGeom prst="rect">
          <a:avLst/>
        </a:prstGeom>
        <a:gradFill rotWithShape="0">
          <a:gsLst>
            <a:gs pos="0">
              <a:schemeClr val="accent5">
                <a:hueOff val="-1655646"/>
                <a:satOff val="6635"/>
                <a:lumOff val="1438"/>
                <a:alphaOff val="0"/>
                <a:shade val="51000"/>
                <a:satMod val="130000"/>
              </a:schemeClr>
            </a:gs>
            <a:gs pos="80000">
              <a:schemeClr val="accent5">
                <a:hueOff val="-1655646"/>
                <a:satOff val="6635"/>
                <a:lumOff val="1438"/>
                <a:alphaOff val="0"/>
                <a:shade val="93000"/>
                <a:satMod val="130000"/>
              </a:schemeClr>
            </a:gs>
            <a:gs pos="100000">
              <a:schemeClr val="accent5">
                <a:hueOff val="-1655646"/>
                <a:satOff val="6635"/>
                <a:lumOff val="1438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4773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cap="small" baseline="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Giới</a:t>
          </a:r>
          <a:r>
            <a:rPr lang="en-US" sz="2800" kern="1200" cap="small" baseline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800" kern="1200" cap="small" baseline="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thiệu</a:t>
          </a:r>
          <a:r>
            <a:rPr lang="en-US" sz="2800" kern="1200" cap="small" baseline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800" kern="1200" cap="small" baseline="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đề</a:t>
          </a:r>
          <a:r>
            <a:rPr lang="en-US" sz="2800" kern="1200" cap="small" baseline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800" kern="1200" cap="small" baseline="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tài</a:t>
          </a:r>
          <a:endParaRPr lang="en-US" sz="2800" kern="1200" cap="small" baseline="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813168" y="970041"/>
        <a:ext cx="10164622" cy="484753"/>
      </dsp:txXfrm>
    </dsp:sp>
    <dsp:sp modelId="{5FD5F703-6E47-4491-A496-7FA406F1D4C2}">
      <dsp:nvSpPr>
        <dsp:cNvPr id="0" name=""/>
        <dsp:cNvSpPr/>
      </dsp:nvSpPr>
      <dsp:spPr>
        <a:xfrm>
          <a:off x="510197" y="909447"/>
          <a:ext cx="605942" cy="60594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hueOff val="-1655646"/>
              <a:satOff val="6635"/>
              <a:lumOff val="1438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0363587A-0506-4B8A-B51F-D0149EC0A68B}">
      <dsp:nvSpPr>
        <dsp:cNvPr id="0" name=""/>
        <dsp:cNvSpPr/>
      </dsp:nvSpPr>
      <dsp:spPr>
        <a:xfrm>
          <a:off x="1053731" y="1697065"/>
          <a:ext cx="9924059" cy="484753"/>
        </a:xfrm>
        <a:prstGeom prst="rect">
          <a:avLst/>
        </a:prstGeom>
        <a:gradFill rotWithShape="0">
          <a:gsLst>
            <a:gs pos="0">
              <a:schemeClr val="accent5">
                <a:hueOff val="-3311292"/>
                <a:satOff val="13270"/>
                <a:lumOff val="2876"/>
                <a:alphaOff val="0"/>
                <a:shade val="51000"/>
                <a:satMod val="130000"/>
              </a:schemeClr>
            </a:gs>
            <a:gs pos="80000">
              <a:schemeClr val="accent5">
                <a:hueOff val="-3311292"/>
                <a:satOff val="13270"/>
                <a:lumOff val="2876"/>
                <a:alphaOff val="0"/>
                <a:shade val="93000"/>
                <a:satMod val="130000"/>
              </a:schemeClr>
            </a:gs>
            <a:gs pos="100000">
              <a:schemeClr val="accent5">
                <a:hueOff val="-3311292"/>
                <a:satOff val="13270"/>
                <a:lumOff val="2876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4773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cap="small" baseline="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Khảo</a:t>
          </a:r>
          <a:r>
            <a:rPr lang="en-US" sz="2800" kern="1200" cap="small" baseline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800" kern="1200" cap="small" baseline="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sát</a:t>
          </a:r>
          <a:r>
            <a:rPr lang="en-US" sz="2800" kern="1200" cap="small" baseline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, </a:t>
          </a:r>
          <a:r>
            <a:rPr lang="en-US" sz="2800" kern="1200" cap="small" baseline="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phân</a:t>
          </a:r>
          <a:r>
            <a:rPr lang="en-US" sz="2800" kern="1200" cap="small" baseline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800" kern="1200" cap="small" baseline="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tích</a:t>
          </a:r>
          <a:endParaRPr lang="en-US" sz="2800" kern="1200" cap="small" baseline="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053731" y="1697065"/>
        <a:ext cx="9924059" cy="484753"/>
      </dsp:txXfrm>
    </dsp:sp>
    <dsp:sp modelId="{F9D0EED0-1F00-4E73-8B5B-C06A9717047D}">
      <dsp:nvSpPr>
        <dsp:cNvPr id="0" name=""/>
        <dsp:cNvSpPr/>
      </dsp:nvSpPr>
      <dsp:spPr>
        <a:xfrm>
          <a:off x="750760" y="1636471"/>
          <a:ext cx="605942" cy="60594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hueOff val="-3311292"/>
              <a:satOff val="13270"/>
              <a:lumOff val="2876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29579F85-8761-48C1-97E7-8F1CBE6AD741}">
      <dsp:nvSpPr>
        <dsp:cNvPr id="0" name=""/>
        <dsp:cNvSpPr/>
      </dsp:nvSpPr>
      <dsp:spPr>
        <a:xfrm>
          <a:off x="1130541" y="2424623"/>
          <a:ext cx="9847249" cy="484753"/>
        </a:xfrm>
        <a:prstGeom prst="rect">
          <a:avLst/>
        </a:prstGeom>
        <a:gradFill rotWithShape="0">
          <a:gsLst>
            <a:gs pos="0">
              <a:schemeClr val="accent5">
                <a:hueOff val="-4966938"/>
                <a:satOff val="19906"/>
                <a:lumOff val="4314"/>
                <a:alphaOff val="0"/>
                <a:shade val="51000"/>
                <a:satMod val="130000"/>
              </a:schemeClr>
            </a:gs>
            <a:gs pos="80000">
              <a:schemeClr val="accent5">
                <a:hueOff val="-4966938"/>
                <a:satOff val="19906"/>
                <a:lumOff val="4314"/>
                <a:alphaOff val="0"/>
                <a:shade val="93000"/>
                <a:satMod val="130000"/>
              </a:schemeClr>
            </a:gs>
            <a:gs pos="100000">
              <a:schemeClr val="accent5">
                <a:hueOff val="-4966938"/>
                <a:satOff val="19906"/>
                <a:lumOff val="4314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4773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cap="small" baseline="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Thiết</a:t>
          </a:r>
          <a:r>
            <a:rPr lang="en-US" sz="2800" kern="1200" cap="small" baseline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800" kern="1200" cap="small" baseline="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kế</a:t>
          </a:r>
          <a:endParaRPr lang="en-US" sz="2800" kern="1200" cap="small" baseline="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130541" y="2424623"/>
        <a:ext cx="9847249" cy="484753"/>
      </dsp:txXfrm>
    </dsp:sp>
    <dsp:sp modelId="{1DD9020A-831B-4542-86BB-4E1462701953}">
      <dsp:nvSpPr>
        <dsp:cNvPr id="0" name=""/>
        <dsp:cNvSpPr/>
      </dsp:nvSpPr>
      <dsp:spPr>
        <a:xfrm>
          <a:off x="827570" y="2364028"/>
          <a:ext cx="605942" cy="60594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hueOff val="-4966938"/>
              <a:satOff val="19906"/>
              <a:lumOff val="4314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D7B63A41-1DCD-47CA-A165-AE17C46B1349}">
      <dsp:nvSpPr>
        <dsp:cNvPr id="0" name=""/>
        <dsp:cNvSpPr/>
      </dsp:nvSpPr>
      <dsp:spPr>
        <a:xfrm>
          <a:off x="1053731" y="3152180"/>
          <a:ext cx="9924059" cy="484753"/>
        </a:xfrm>
        <a:prstGeom prst="rect">
          <a:avLst/>
        </a:prstGeom>
        <a:gradFill rotWithShape="0">
          <a:gsLst>
            <a:gs pos="0">
              <a:schemeClr val="accent5">
                <a:hueOff val="-6622584"/>
                <a:satOff val="26541"/>
                <a:lumOff val="5752"/>
                <a:alphaOff val="0"/>
                <a:shade val="51000"/>
                <a:satMod val="130000"/>
              </a:schemeClr>
            </a:gs>
            <a:gs pos="80000">
              <a:schemeClr val="accent5">
                <a:hueOff val="-6622584"/>
                <a:satOff val="26541"/>
                <a:lumOff val="5752"/>
                <a:alphaOff val="0"/>
                <a:shade val="93000"/>
                <a:satMod val="130000"/>
              </a:schemeClr>
            </a:gs>
            <a:gs pos="100000">
              <a:schemeClr val="accent5">
                <a:hueOff val="-6622584"/>
                <a:satOff val="26541"/>
                <a:lumOff val="5752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4773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cap="small" baseline="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Thực</a:t>
          </a:r>
          <a:r>
            <a:rPr lang="en-US" sz="2800" kern="1200" cap="small" baseline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800" kern="1200" cap="small" baseline="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hiện</a:t>
          </a:r>
          <a:endParaRPr lang="en-US" sz="2800" kern="1200" cap="small" baseline="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053731" y="3152180"/>
        <a:ext cx="9924059" cy="484753"/>
      </dsp:txXfrm>
    </dsp:sp>
    <dsp:sp modelId="{B6B1A42F-9A23-4915-9573-9A5BC35340DB}">
      <dsp:nvSpPr>
        <dsp:cNvPr id="0" name=""/>
        <dsp:cNvSpPr/>
      </dsp:nvSpPr>
      <dsp:spPr>
        <a:xfrm>
          <a:off x="750760" y="3091586"/>
          <a:ext cx="605942" cy="60594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hueOff val="-6622584"/>
              <a:satOff val="26541"/>
              <a:lumOff val="5752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352E489B-051F-4DFF-8A58-FCD79C17B4BE}">
      <dsp:nvSpPr>
        <dsp:cNvPr id="0" name=""/>
        <dsp:cNvSpPr/>
      </dsp:nvSpPr>
      <dsp:spPr>
        <a:xfrm>
          <a:off x="813168" y="3879204"/>
          <a:ext cx="10164622" cy="484753"/>
        </a:xfrm>
        <a:prstGeom prst="rect">
          <a:avLst/>
        </a:prstGeom>
        <a:gradFill rotWithShape="0">
          <a:gsLst>
            <a:gs pos="0">
              <a:schemeClr val="accent5">
                <a:hueOff val="-8278230"/>
                <a:satOff val="33176"/>
                <a:lumOff val="7190"/>
                <a:alphaOff val="0"/>
                <a:shade val="51000"/>
                <a:satMod val="130000"/>
              </a:schemeClr>
            </a:gs>
            <a:gs pos="80000">
              <a:schemeClr val="accent5">
                <a:hueOff val="-8278230"/>
                <a:satOff val="33176"/>
                <a:lumOff val="7190"/>
                <a:alphaOff val="0"/>
                <a:shade val="93000"/>
                <a:satMod val="130000"/>
              </a:schemeClr>
            </a:gs>
            <a:gs pos="100000">
              <a:schemeClr val="accent5">
                <a:hueOff val="-8278230"/>
                <a:satOff val="33176"/>
                <a:lumOff val="719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4773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cap="small" baseline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DEMO</a:t>
          </a:r>
        </a:p>
      </dsp:txBody>
      <dsp:txXfrm>
        <a:off x="813168" y="3879204"/>
        <a:ext cx="10164622" cy="484753"/>
      </dsp:txXfrm>
    </dsp:sp>
    <dsp:sp modelId="{4A5EE8D5-565A-4B27-B328-7E4D6662801C}">
      <dsp:nvSpPr>
        <dsp:cNvPr id="0" name=""/>
        <dsp:cNvSpPr/>
      </dsp:nvSpPr>
      <dsp:spPr>
        <a:xfrm>
          <a:off x="510197" y="3818610"/>
          <a:ext cx="605942" cy="60594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hueOff val="-8278230"/>
              <a:satOff val="33176"/>
              <a:lumOff val="719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77CA979A-C24F-42E0-820B-826064054B59}">
      <dsp:nvSpPr>
        <dsp:cNvPr id="0" name=""/>
        <dsp:cNvSpPr/>
      </dsp:nvSpPr>
      <dsp:spPr>
        <a:xfrm>
          <a:off x="374180" y="4606762"/>
          <a:ext cx="10603611" cy="484753"/>
        </a:xfrm>
        <a:prstGeom prst="rect">
          <a:avLst/>
        </a:prstGeom>
        <a:gradFill rotWithShape="0">
          <a:gsLst>
            <a:gs pos="0">
              <a:schemeClr val="accent5">
                <a:hueOff val="-9933876"/>
                <a:satOff val="39811"/>
                <a:lumOff val="8628"/>
                <a:alphaOff val="0"/>
                <a:shade val="51000"/>
                <a:satMod val="130000"/>
              </a:schemeClr>
            </a:gs>
            <a:gs pos="80000">
              <a:schemeClr val="accent5">
                <a:hueOff val="-9933876"/>
                <a:satOff val="39811"/>
                <a:lumOff val="8628"/>
                <a:alphaOff val="0"/>
                <a:shade val="93000"/>
                <a:satMod val="130000"/>
              </a:schemeClr>
            </a:gs>
            <a:gs pos="100000">
              <a:schemeClr val="accent5">
                <a:hueOff val="-9933876"/>
                <a:satOff val="39811"/>
                <a:lumOff val="8628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4773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cap="small" baseline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Khó khăn-Thuận lợi</a:t>
          </a:r>
          <a:endParaRPr lang="en-US" sz="2800" kern="1200" cap="small" baseline="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74180" y="4606762"/>
        <a:ext cx="10603611" cy="484753"/>
      </dsp:txXfrm>
    </dsp:sp>
    <dsp:sp modelId="{799C5623-02C1-4B16-BA3B-918B780D09C8}">
      <dsp:nvSpPr>
        <dsp:cNvPr id="0" name=""/>
        <dsp:cNvSpPr/>
      </dsp:nvSpPr>
      <dsp:spPr>
        <a:xfrm>
          <a:off x="71208" y="4546168"/>
          <a:ext cx="605942" cy="60594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hueOff val="-9933876"/>
              <a:satOff val="39811"/>
              <a:lumOff val="8628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fld id="{F706F5A5-6061-4764-AC5B-BFB754D8818B}" type="datetimeFigureOut">
              <a:rPr lang="en-US"/>
              <a:pPr>
                <a:defRPr/>
              </a:pPr>
              <a:t>9/19/2022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fld id="{BDF513E7-0569-4A5F-A2FA-69DB3887BB9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035377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3.gif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658" y="228600"/>
            <a:ext cx="11315700" cy="3467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11200" y="2130426"/>
            <a:ext cx="10363200" cy="14700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accent2">
                    <a:lumMod val="75000"/>
                  </a:schemeClr>
                </a:solidFill>
                <a:latin typeface="Tahoma" pitchFamily="34" charset="0"/>
                <a:cs typeface="Tahoma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858" y="5791200"/>
            <a:ext cx="10604500" cy="7978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00" y="152400"/>
            <a:ext cx="2743200" cy="715268"/>
          </a:xfrm>
          <a:prstGeom prst="rect">
            <a:avLst/>
          </a:prstGeom>
        </p:spPr>
      </p:pic>
    </p:spTree>
  </p:cSld>
  <p:clrMapOvr>
    <a:masterClrMapping/>
  </p:clrMapOvr>
  <p:transition>
    <p:split orient="vert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19200"/>
            <a:ext cx="10972800" cy="5181600"/>
          </a:xfrm>
        </p:spPr>
        <p:txBody>
          <a:bodyPr/>
          <a:lstStyle>
            <a:lvl1pPr>
              <a:buFontTx/>
              <a:buBlip>
                <a:blip r:embed="rId2"/>
              </a:buBlip>
              <a:defRPr>
                <a:solidFill>
                  <a:schemeClr val="accent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buFontTx/>
              <a:buBlip>
                <a:blip r:embed="rId3"/>
              </a:buBlip>
              <a:defRPr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buFontTx/>
              <a:buBlip>
                <a:blip r:embed="rId4"/>
              </a:buBlip>
              <a:defRPr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2133601" y="152400"/>
            <a:ext cx="9448799" cy="838200"/>
          </a:xfrm>
        </p:spPr>
        <p:txBody>
          <a:bodyPr anchor="b"/>
          <a:lstStyle>
            <a:lvl1pPr algn="r">
              <a:defRPr sz="3600" b="1" cap="small" baseline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0" y="381000"/>
            <a:ext cx="1625600" cy="575734"/>
          </a:xfrm>
          <a:prstGeom prst="rect">
            <a:avLst/>
          </a:prstGeom>
        </p:spPr>
      </p:pic>
      <p:cxnSp>
        <p:nvCxnSpPr>
          <p:cNvPr id="10" name="Straight Connector 9"/>
          <p:cNvCxnSpPr/>
          <p:nvPr userDrawn="1"/>
        </p:nvCxnSpPr>
        <p:spPr>
          <a:xfrm>
            <a:off x="609600" y="1066800"/>
            <a:ext cx="10972800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  <p:transition>
    <p:split orient="vert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logo.pn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304800"/>
            <a:ext cx="12192000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5" name="Straight Connector 4"/>
          <p:cNvCxnSpPr/>
          <p:nvPr userDrawn="1"/>
        </p:nvCxnSpPr>
        <p:spPr>
          <a:xfrm>
            <a:off x="609600" y="6324600"/>
            <a:ext cx="109728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52400"/>
            <a:ext cx="10972800" cy="1143000"/>
          </a:xfrm>
        </p:spPr>
        <p:txBody>
          <a:bodyPr/>
          <a:lstStyle>
            <a:lvl1pPr algn="r">
              <a:defRPr b="1" i="0">
                <a:solidFill>
                  <a:srgbClr val="0070C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accent2">
                    <a:lumMod val="75000"/>
                  </a:schemeClr>
                </a:solidFill>
                <a:latin typeface="Tahoma" pitchFamily="34" charset="0"/>
                <a:cs typeface="Tahoma" pitchFamily="34" charset="0"/>
              </a:defRPr>
            </a:lvl1pPr>
            <a:lvl2pPr>
              <a:defRPr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2pPr>
            <a:lvl3pPr>
              <a:defRPr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3pPr>
            <a:lvl4pPr>
              <a:defRPr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4pPr>
            <a:lvl5pPr>
              <a:defRPr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609600" y="6340476"/>
            <a:ext cx="8128000" cy="365125"/>
          </a:xfrm>
        </p:spPr>
        <p:txBody>
          <a:bodyPr/>
          <a:lstStyle>
            <a:lvl1pPr algn="l">
              <a:defRPr>
                <a:latin typeface="Tahoma" pitchFamily="34" charset="0"/>
                <a:cs typeface="Tahoma" pitchFamily="34" charset="0"/>
              </a:defRPr>
            </a:lvl1pPr>
          </a:lstStyle>
          <a:p>
            <a:pPr>
              <a:defRPr/>
            </a:pPr>
            <a:r>
              <a:rPr lang="en-US"/>
              <a:t>&lt;Title&gt;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839200" y="6356351"/>
            <a:ext cx="2844800" cy="365125"/>
          </a:xfrm>
        </p:spPr>
        <p:txBody>
          <a:bodyPr/>
          <a:lstStyle>
            <a:lvl1pPr>
              <a:defRPr>
                <a:latin typeface="Tahoma" pitchFamily="34" charset="0"/>
                <a:cs typeface="Tahoma" pitchFamily="34" charset="0"/>
              </a:defRPr>
            </a:lvl1pPr>
          </a:lstStyle>
          <a:p>
            <a:pPr>
              <a:defRPr/>
            </a:pPr>
            <a:fld id="{0269FD7F-F1B9-4EBE-8876-2DA927AD43E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8" name="Picture 7" descr="LOGO FPT POLYTECHNIC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04800" y="228601"/>
            <a:ext cx="2812253" cy="685800"/>
          </a:xfrm>
          <a:prstGeom prst="rect">
            <a:avLst/>
          </a:prstGeom>
        </p:spPr>
      </p:pic>
    </p:spTree>
  </p:cSld>
  <p:clrMapOvr>
    <a:masterClrMapping/>
  </p:clrMapOvr>
  <p:transition>
    <p:split orient="vert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logo.pn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304800"/>
            <a:ext cx="12192000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5" name="Straight Connector 4"/>
          <p:cNvCxnSpPr/>
          <p:nvPr userDrawn="1"/>
        </p:nvCxnSpPr>
        <p:spPr>
          <a:xfrm>
            <a:off x="609600" y="6324600"/>
            <a:ext cx="109728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52400"/>
            <a:ext cx="10972800" cy="1143000"/>
          </a:xfrm>
        </p:spPr>
        <p:txBody>
          <a:bodyPr/>
          <a:lstStyle>
            <a:lvl1pPr algn="r">
              <a:defRPr b="1">
                <a:solidFill>
                  <a:srgbClr val="0070C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accent2">
                    <a:lumMod val="75000"/>
                  </a:schemeClr>
                </a:solidFill>
                <a:latin typeface="Tahoma" pitchFamily="34" charset="0"/>
                <a:cs typeface="Tahoma" pitchFamily="34" charset="0"/>
              </a:defRPr>
            </a:lvl1pPr>
            <a:lvl2pPr>
              <a:defRPr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2pPr>
            <a:lvl3pPr>
              <a:defRPr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3pPr>
            <a:lvl4pPr>
              <a:defRPr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4pPr>
            <a:lvl5pPr>
              <a:defRPr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609600" y="6340476"/>
            <a:ext cx="8128000" cy="365125"/>
          </a:xfrm>
        </p:spPr>
        <p:txBody>
          <a:bodyPr/>
          <a:lstStyle>
            <a:lvl1pPr algn="l">
              <a:defRPr>
                <a:latin typeface="Tahoma" pitchFamily="34" charset="0"/>
                <a:cs typeface="Tahoma" pitchFamily="34" charset="0"/>
              </a:defRPr>
            </a:lvl1pPr>
          </a:lstStyle>
          <a:p>
            <a:pPr>
              <a:defRPr/>
            </a:pPr>
            <a:r>
              <a:rPr lang="en-US"/>
              <a:t>&lt;Title&gt;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839200" y="6356351"/>
            <a:ext cx="2844800" cy="365125"/>
          </a:xfrm>
        </p:spPr>
        <p:txBody>
          <a:bodyPr/>
          <a:lstStyle>
            <a:lvl1pPr>
              <a:defRPr>
                <a:latin typeface="Tahoma" pitchFamily="34" charset="0"/>
                <a:cs typeface="Tahoma" pitchFamily="34" charset="0"/>
              </a:defRPr>
            </a:lvl1pPr>
          </a:lstStyle>
          <a:p>
            <a:pPr>
              <a:defRPr/>
            </a:pPr>
            <a:fld id="{ACBE273D-A5B0-43E9-B55F-D261AD9B2B4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8" name="Picture 7" descr="LOGO FPT POLYTECHNIC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04800" y="228601"/>
            <a:ext cx="2812253" cy="685800"/>
          </a:xfrm>
          <a:prstGeom prst="rect">
            <a:avLst/>
          </a:prstGeom>
        </p:spPr>
      </p:pic>
    </p:spTree>
  </p:cSld>
  <p:clrMapOvr>
    <a:masterClrMapping/>
  </p:clrMapOvr>
  <p:transition>
    <p:split orient="vert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logo.pn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304800"/>
            <a:ext cx="12192000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6" name="Straight Connector 5"/>
          <p:cNvCxnSpPr/>
          <p:nvPr userDrawn="1"/>
        </p:nvCxnSpPr>
        <p:spPr>
          <a:xfrm>
            <a:off x="609600" y="6324600"/>
            <a:ext cx="109728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52400"/>
            <a:ext cx="10972800" cy="1143000"/>
          </a:xfrm>
        </p:spPr>
        <p:txBody>
          <a:bodyPr/>
          <a:lstStyle>
            <a:lvl1pPr algn="r">
              <a:defRPr b="1">
                <a:solidFill>
                  <a:srgbClr val="0070C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>
                <a:solidFill>
                  <a:schemeClr val="accent2">
                    <a:lumMod val="75000"/>
                  </a:schemeClr>
                </a:solidFill>
                <a:latin typeface="Tahoma" pitchFamily="34" charset="0"/>
                <a:cs typeface="Tahoma" pitchFamily="34" charset="0"/>
              </a:defRPr>
            </a:lvl1pPr>
            <a:lvl2pPr>
              <a:defRPr sz="24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2pPr>
            <a:lvl3pPr>
              <a:defRPr sz="20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3pPr>
            <a:lvl4pPr>
              <a:defRPr sz="18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4pPr>
            <a:lvl5pPr>
              <a:defRPr sz="18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>
                <a:solidFill>
                  <a:schemeClr val="accent2">
                    <a:lumMod val="75000"/>
                  </a:schemeClr>
                </a:solidFill>
                <a:latin typeface="Tahoma" pitchFamily="34" charset="0"/>
                <a:cs typeface="Tahoma" pitchFamily="34" charset="0"/>
              </a:defRPr>
            </a:lvl1pPr>
            <a:lvl2pPr>
              <a:defRPr sz="24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2pPr>
            <a:lvl3pPr>
              <a:defRPr sz="20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3pPr>
            <a:lvl4pPr>
              <a:defRPr sz="18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4pPr>
            <a:lvl5pPr>
              <a:defRPr sz="18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609600" y="6340476"/>
            <a:ext cx="8128000" cy="365125"/>
          </a:xfrm>
        </p:spPr>
        <p:txBody>
          <a:bodyPr/>
          <a:lstStyle>
            <a:lvl1pPr algn="l">
              <a:defRPr>
                <a:latin typeface="Tahoma" pitchFamily="34" charset="0"/>
                <a:cs typeface="Tahoma" pitchFamily="34" charset="0"/>
              </a:defRPr>
            </a:lvl1pPr>
          </a:lstStyle>
          <a:p>
            <a:pPr>
              <a:defRPr/>
            </a:pPr>
            <a:r>
              <a:rPr lang="en-US"/>
              <a:t>&lt;Title&gt;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839200" y="6356351"/>
            <a:ext cx="2844800" cy="365125"/>
          </a:xfrm>
        </p:spPr>
        <p:txBody>
          <a:bodyPr/>
          <a:lstStyle>
            <a:lvl1pPr>
              <a:defRPr>
                <a:latin typeface="Tahoma" pitchFamily="34" charset="0"/>
                <a:cs typeface="Tahoma" pitchFamily="34" charset="0"/>
              </a:defRPr>
            </a:lvl1pPr>
          </a:lstStyle>
          <a:p>
            <a:pPr>
              <a:defRPr/>
            </a:pPr>
            <a:fld id="{E4E63BF6-D75B-49C2-9B0F-571DC542C43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>
    <p:split orient="vert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 descr="logo.pn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304800"/>
            <a:ext cx="12192000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8" name="Straight Connector 7"/>
          <p:cNvCxnSpPr/>
          <p:nvPr userDrawn="1"/>
        </p:nvCxnSpPr>
        <p:spPr>
          <a:xfrm>
            <a:off x="609600" y="6324600"/>
            <a:ext cx="109728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52400"/>
            <a:ext cx="10972800" cy="1143000"/>
          </a:xfrm>
        </p:spPr>
        <p:txBody>
          <a:bodyPr/>
          <a:lstStyle>
            <a:lvl1pPr algn="r">
              <a:defRPr b="1">
                <a:solidFill>
                  <a:srgbClr val="0070C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1pPr>
            <a:lvl2pPr>
              <a:defRPr sz="20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2pPr>
            <a:lvl3pPr>
              <a:defRPr sz="18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3pPr>
            <a:lvl4pPr>
              <a:defRPr sz="16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4pPr>
            <a:lvl5pPr>
              <a:defRPr sz="16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1pPr>
            <a:lvl2pPr>
              <a:defRPr sz="20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2pPr>
            <a:lvl3pPr>
              <a:defRPr sz="18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3pPr>
            <a:lvl4pPr>
              <a:defRPr sz="16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4pPr>
            <a:lvl5pPr>
              <a:defRPr sz="16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609600" y="6340476"/>
            <a:ext cx="8128000" cy="365125"/>
          </a:xfrm>
        </p:spPr>
        <p:txBody>
          <a:bodyPr/>
          <a:lstStyle>
            <a:lvl1pPr algn="l">
              <a:defRPr>
                <a:latin typeface="Tahoma" pitchFamily="34" charset="0"/>
                <a:cs typeface="Tahoma" pitchFamily="34" charset="0"/>
              </a:defRPr>
            </a:lvl1pPr>
          </a:lstStyle>
          <a:p>
            <a:pPr>
              <a:defRPr/>
            </a:pPr>
            <a:r>
              <a:rPr lang="en-US"/>
              <a:t>&lt;Title&gt;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839200" y="6356351"/>
            <a:ext cx="2844800" cy="365125"/>
          </a:xfrm>
        </p:spPr>
        <p:txBody>
          <a:bodyPr/>
          <a:lstStyle>
            <a:lvl1pPr>
              <a:defRPr>
                <a:latin typeface="Tahoma" pitchFamily="34" charset="0"/>
                <a:cs typeface="Tahoma" pitchFamily="34" charset="0"/>
              </a:defRPr>
            </a:lvl1pPr>
          </a:lstStyle>
          <a:p>
            <a:pPr>
              <a:defRPr/>
            </a:pPr>
            <a:fld id="{0F31B4AE-D66A-4FED-AD35-BAB7214338B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11" name="Picture 10" descr="LOGO FPT POLYTECHNIC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04800" y="228601"/>
            <a:ext cx="2812253" cy="685800"/>
          </a:xfrm>
          <a:prstGeom prst="rect">
            <a:avLst/>
          </a:prstGeom>
        </p:spPr>
      </p:pic>
    </p:spTree>
  </p:cSld>
  <p:clrMapOvr>
    <a:masterClrMapping/>
  </p:clrMapOvr>
  <p:transition>
    <p:split orient="vert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&lt;TITLE&gt;</a:t>
            </a:r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1926EE0-A18C-4D9F-96A6-A0314DB8E21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43100" y="6276975"/>
            <a:ext cx="10248900" cy="581025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7848600" y="6382821"/>
            <a:ext cx="426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Fpt-DaxlinePro-Bold" pitchFamily="2" charset="0"/>
              </a:rPr>
              <a:t>http://www.caodangfpt.edu.vn</a:t>
            </a:r>
          </a:p>
        </p:txBody>
      </p:sp>
    </p:spTree>
  </p:cSld>
  <p:clrMapOvr>
    <a:masterClrMapping/>
  </p:clrMapOvr>
  <p:transition>
    <p:split orient="vert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3.gif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gif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gi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152400"/>
            <a:ext cx="109728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  Click to edit Master text styles</a:t>
            </a:r>
          </a:p>
          <a:p>
            <a:pPr lvl="1"/>
            <a:r>
              <a:rPr lang="en-US" dirty="0"/>
              <a:t>  Second level</a:t>
            </a:r>
          </a:p>
          <a:p>
            <a:pPr lvl="2"/>
            <a:r>
              <a:rPr lang="en-US" dirty="0"/>
              <a:t>  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600" y="6356351"/>
            <a:ext cx="7416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/>
              <a:t>&lt;TITLE&gt;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7AF7AF65-4B18-4BB1-B100-2EF3CDE7824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  <p:sldLayoutId id="2147483789" r:id="rId7"/>
  </p:sldLayoutIdLst>
  <p:transition>
    <p:split orient="vert"/>
  </p:transition>
  <p:hf hdr="0" dt="0"/>
  <p:txStyles>
    <p:titleStyle>
      <a:lvl1pPr algn="r" rtl="0" eaLnBrk="0" fontAlgn="base" hangingPunct="0">
        <a:spcBef>
          <a:spcPct val="0"/>
        </a:spcBef>
        <a:spcAft>
          <a:spcPct val="0"/>
        </a:spcAft>
        <a:defRPr sz="3200" kern="1200">
          <a:solidFill>
            <a:srgbClr val="0070C0"/>
          </a:solidFill>
          <a:latin typeface="+mj-lt"/>
          <a:ea typeface="+mj-ea"/>
          <a:cs typeface="Tahoma" pitchFamily="34" charset="0"/>
        </a:defRPr>
      </a:lvl1pPr>
      <a:lvl2pPr algn="r" rtl="0" eaLnBrk="0" fontAlgn="base" hangingPunct="0">
        <a:spcBef>
          <a:spcPct val="0"/>
        </a:spcBef>
        <a:spcAft>
          <a:spcPct val="0"/>
        </a:spcAft>
        <a:defRPr sz="4400">
          <a:solidFill>
            <a:srgbClr val="00B0F0"/>
          </a:solidFill>
          <a:latin typeface="Calibri" pitchFamily="34" charset="0"/>
        </a:defRPr>
      </a:lvl2pPr>
      <a:lvl3pPr algn="r" rtl="0" eaLnBrk="0" fontAlgn="base" hangingPunct="0">
        <a:spcBef>
          <a:spcPct val="0"/>
        </a:spcBef>
        <a:spcAft>
          <a:spcPct val="0"/>
        </a:spcAft>
        <a:defRPr sz="4400">
          <a:solidFill>
            <a:srgbClr val="00B0F0"/>
          </a:solidFill>
          <a:latin typeface="Calibri" pitchFamily="34" charset="0"/>
        </a:defRPr>
      </a:lvl3pPr>
      <a:lvl4pPr algn="r" rtl="0" eaLnBrk="0" fontAlgn="base" hangingPunct="0">
        <a:spcBef>
          <a:spcPct val="0"/>
        </a:spcBef>
        <a:spcAft>
          <a:spcPct val="0"/>
        </a:spcAft>
        <a:defRPr sz="4400">
          <a:solidFill>
            <a:srgbClr val="00B0F0"/>
          </a:solidFill>
          <a:latin typeface="Calibri" pitchFamily="34" charset="0"/>
        </a:defRPr>
      </a:lvl4pPr>
      <a:lvl5pPr algn="r" rtl="0" eaLnBrk="0" fontAlgn="base" hangingPunct="0">
        <a:spcBef>
          <a:spcPct val="0"/>
        </a:spcBef>
        <a:spcAft>
          <a:spcPct val="0"/>
        </a:spcAft>
        <a:defRPr sz="4400">
          <a:solidFill>
            <a:srgbClr val="00B0F0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Blip>
          <a:blip r:embed="rId9"/>
        </a:buBlip>
        <a:defRPr sz="3200" kern="1200">
          <a:solidFill>
            <a:schemeClr val="accent2">
              <a:lumMod val="75000"/>
            </a:schemeClr>
          </a:solidFill>
          <a:latin typeface="+mn-lt"/>
          <a:ea typeface="+mn-ea"/>
          <a:cs typeface="Tahoma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Blip>
          <a:blip r:embed="rId10"/>
        </a:buBlip>
        <a:defRPr sz="2800" kern="1200">
          <a:solidFill>
            <a:schemeClr val="tx1">
              <a:lumMod val="95000"/>
              <a:lumOff val="5000"/>
            </a:schemeClr>
          </a:solidFill>
          <a:latin typeface="+mn-lt"/>
          <a:ea typeface="+mn-ea"/>
          <a:cs typeface="Tahoma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Blip>
          <a:blip r:embed="rId11"/>
        </a:buBlip>
        <a:defRPr sz="2400" kern="1200">
          <a:solidFill>
            <a:schemeClr val="tx1">
              <a:lumMod val="95000"/>
              <a:lumOff val="5000"/>
            </a:schemeClr>
          </a:solidFill>
          <a:latin typeface="+mn-lt"/>
          <a:ea typeface="+mn-ea"/>
          <a:cs typeface="Tahoma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>
              <a:lumMod val="95000"/>
              <a:lumOff val="5000"/>
            </a:schemeClr>
          </a:solidFill>
          <a:latin typeface="+mn-lt"/>
          <a:ea typeface="+mn-ea"/>
          <a:cs typeface="Tahoma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>
              <a:lumMod val="95000"/>
              <a:lumOff val="5000"/>
            </a:schemeClr>
          </a:solidFill>
          <a:latin typeface="+mn-lt"/>
          <a:ea typeface="+mn-ea"/>
          <a:cs typeface="Tahoma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ỨNG DỤNG BÁN HÀNG ĐIỆN THOẠI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1119986"/>
              </p:ext>
            </p:extLst>
          </p:nvPr>
        </p:nvGraphicFramePr>
        <p:xfrm>
          <a:off x="5410200" y="3515360"/>
          <a:ext cx="4724400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24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Thành</a:t>
                      </a:r>
                      <a:r>
                        <a:rPr lang="en-US" b="1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1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viên</a:t>
                      </a:r>
                      <a:endParaRPr 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Vai</a:t>
                      </a:r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trò</a:t>
                      </a:r>
                      <a:endParaRPr 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Nguyễn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Xuân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Đức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Trưởng</a:t>
                      </a:r>
                      <a:r>
                        <a:rPr lang="en-US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nhóm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Nguyễn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Đức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Anh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Thành</a:t>
                      </a:r>
                      <a:r>
                        <a:rPr lang="en-US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viên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Trần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Duy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Tặng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Thành</a:t>
                      </a:r>
                      <a:r>
                        <a:rPr lang="en-US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viên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Dương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Văn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Thịnh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Thành</a:t>
                      </a:r>
                      <a:r>
                        <a:rPr lang="en-US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viên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7015945"/>
              </p:ext>
            </p:extLst>
          </p:nvPr>
        </p:nvGraphicFramePr>
        <p:xfrm>
          <a:off x="5410200" y="5420360"/>
          <a:ext cx="4724400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24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GVHD:</a:t>
                      </a:r>
                      <a:r>
                        <a:rPr lang="en-US" b="1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NGUYỄN VĂN TÈO</a:t>
                      </a:r>
                      <a:endParaRPr 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  <p:transition>
    <p:split orient="vert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314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Thực hiện dự án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8479110"/>
      </p:ext>
    </p:extLst>
  </p:cSld>
  <p:clrMapOvr>
    <a:masterClrMapping/>
  </p:clrMapOvr>
  <p:transition>
    <p:split orient="vert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314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Kiểm thử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0173662"/>
      </p:ext>
    </p:extLst>
  </p:cSld>
  <p:clrMapOvr>
    <a:masterClrMapping/>
  </p:clrMapOvr>
  <p:transition>
    <p:split orient="vert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314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Triển khai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3911815"/>
      </p:ext>
    </p:extLst>
  </p:cSld>
  <p:clrMapOvr>
    <a:masterClrMapping/>
  </p:clrMapOvr>
  <p:transition>
    <p:split orient="vert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3124200" y="2590800"/>
            <a:ext cx="572464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err="1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Đề</a:t>
            </a:r>
            <a:r>
              <a:rPr lang="en-US" sz="54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 </a:t>
            </a:r>
            <a:r>
              <a:rPr lang="en-US" sz="5400" b="1" dirty="0" err="1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mô</a:t>
            </a:r>
            <a:r>
              <a:rPr lang="en-US" sz="54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 </a:t>
            </a:r>
            <a:r>
              <a:rPr lang="en-US" sz="5400" b="1" dirty="0" err="1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sản</a:t>
            </a:r>
            <a:r>
              <a:rPr lang="en-US" sz="54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 </a:t>
            </a:r>
            <a:r>
              <a:rPr lang="en-US" sz="5400" b="1" dirty="0" err="1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phẩm</a:t>
            </a:r>
            <a:endParaRPr lang="en-US" sz="5400" b="1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51887486"/>
      </p:ext>
    </p:extLst>
  </p:cSld>
  <p:clrMapOvr>
    <a:masterClrMapping/>
  </p:clrMapOvr>
  <p:transition>
    <p:split orient="vert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Khó</a:t>
            </a:r>
            <a:r>
              <a:rPr lang="en-US" dirty="0"/>
              <a:t> </a:t>
            </a:r>
            <a:r>
              <a:rPr lang="en-US" dirty="0" err="1"/>
              <a:t>khăn</a:t>
            </a:r>
            <a:endParaRPr lang="en-US" dirty="0"/>
          </a:p>
          <a:p>
            <a:r>
              <a:rPr lang="en-US" dirty="0" err="1"/>
              <a:t>Thuận</a:t>
            </a:r>
            <a:r>
              <a:rPr lang="en-US" dirty="0"/>
              <a:t> </a:t>
            </a:r>
            <a:r>
              <a:rPr lang="en-US" dirty="0" err="1"/>
              <a:t>lợi</a:t>
            </a:r>
            <a:endParaRPr lang="en-US" dirty="0"/>
          </a:p>
          <a:p>
            <a:r>
              <a:rPr lang="en-US" dirty="0" err="1"/>
              <a:t>Hướng</a:t>
            </a:r>
            <a:r>
              <a:rPr lang="en-US" dirty="0"/>
              <a:t> </a:t>
            </a:r>
            <a:r>
              <a:rPr lang="en-US" dirty="0" err="1"/>
              <a:t>phát</a:t>
            </a:r>
            <a:r>
              <a:rPr lang="en-US" dirty="0"/>
              <a:t> </a:t>
            </a:r>
            <a:r>
              <a:rPr lang="en-US" dirty="0" err="1"/>
              <a:t>triển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Khó khăn – thuận lợi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4505230"/>
      </p:ext>
    </p:extLst>
  </p:cSld>
  <p:clrMapOvr>
    <a:masterClrMapping/>
  </p:clrMapOvr>
  <p:transition>
    <p:split orient="vert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700278" y="2209800"/>
            <a:ext cx="3434322" cy="1143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3124200" y="1676400"/>
            <a:ext cx="5867400" cy="3217726"/>
            <a:chOff x="3815322" y="1030941"/>
            <a:chExt cx="4947678" cy="3217727"/>
          </a:xfrm>
        </p:grpSpPr>
        <p:pic>
          <p:nvPicPr>
            <p:cNvPr id="4098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62600" y="1030941"/>
              <a:ext cx="3200400" cy="3200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099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15322" y="1035423"/>
              <a:ext cx="1738313" cy="32132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</p:cSld>
  <p:clrMapOvr>
    <a:masterClrMapping/>
  </p:clrMapOvr>
  <p:transition>
    <p:split orient="vert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Nguyễn</a:t>
            </a:r>
            <a:r>
              <a:rPr lang="en-US" dirty="0"/>
              <a:t> </a:t>
            </a:r>
            <a:r>
              <a:rPr lang="en-US" dirty="0" err="1"/>
              <a:t>Xuân</a:t>
            </a:r>
            <a:r>
              <a:rPr lang="en-US" dirty="0"/>
              <a:t> </a:t>
            </a:r>
            <a:r>
              <a:rPr lang="en-US" dirty="0" err="1"/>
              <a:t>Đức</a:t>
            </a:r>
            <a:endParaRPr lang="en-US" dirty="0"/>
          </a:p>
          <a:p>
            <a:r>
              <a:rPr lang="en-US" dirty="0" err="1"/>
              <a:t>Vai</a:t>
            </a:r>
            <a:r>
              <a:rPr lang="en-US" dirty="0"/>
              <a:t> </a:t>
            </a:r>
            <a:r>
              <a:rPr lang="en-US" dirty="0" err="1"/>
              <a:t>trò</a:t>
            </a:r>
            <a:r>
              <a:rPr lang="en-US" dirty="0"/>
              <a:t>: </a:t>
            </a:r>
            <a:r>
              <a:rPr lang="en-US" dirty="0" err="1"/>
              <a:t>Trưởng</a:t>
            </a:r>
            <a:r>
              <a:rPr lang="en-US" dirty="0"/>
              <a:t> </a:t>
            </a:r>
            <a:r>
              <a:rPr lang="en-US" dirty="0" err="1"/>
              <a:t>nhóm</a:t>
            </a:r>
            <a:endParaRPr lang="en-US" dirty="0"/>
          </a:p>
          <a:p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việc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&lt;</a:t>
            </a:r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việc</a:t>
            </a:r>
            <a:r>
              <a:rPr lang="en-US" dirty="0"/>
              <a:t> 1&gt;</a:t>
            </a:r>
          </a:p>
          <a:p>
            <a:pPr lvl="1"/>
            <a:r>
              <a:rPr lang="en-US" dirty="0"/>
              <a:t>&lt;</a:t>
            </a:r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việc</a:t>
            </a:r>
            <a:r>
              <a:rPr lang="en-US" dirty="0"/>
              <a:t> 2&gt;</a:t>
            </a:r>
          </a:p>
          <a:p>
            <a:pPr lvl="1"/>
            <a:r>
              <a:rPr lang="en-US" dirty="0"/>
              <a:t>…</a:t>
            </a:r>
          </a:p>
        </p:txBody>
      </p:sp>
      <p:sp>
        <p:nvSpPr>
          <p:cNvPr id="12290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Giới thiệu thành viên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1" y="1209676"/>
            <a:ext cx="1838325" cy="2143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/>
          <p:cNvSpPr/>
          <p:nvPr/>
        </p:nvSpPr>
        <p:spPr>
          <a:xfrm>
            <a:off x="8763000" y="2123182"/>
            <a:ext cx="1095172" cy="107721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Hình</a:t>
            </a:r>
            <a:endParaRPr lang="en-US" sz="32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pPr algn="ctr"/>
            <a:r>
              <a:rPr lang="en-US" sz="3200" b="1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thật</a:t>
            </a:r>
            <a:endParaRPr lang="en-US" sz="32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</p:cSld>
  <p:clrMapOvr>
    <a:masterClrMapping/>
  </p:clrMapOvr>
  <p:transition>
    <p:split orient="vert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Nguyễn</a:t>
            </a:r>
            <a:r>
              <a:rPr lang="en-US" dirty="0"/>
              <a:t> </a:t>
            </a:r>
            <a:r>
              <a:rPr lang="en-US" dirty="0" err="1"/>
              <a:t>Đức</a:t>
            </a:r>
            <a:r>
              <a:rPr lang="en-US" dirty="0"/>
              <a:t> Anh</a:t>
            </a:r>
          </a:p>
          <a:p>
            <a:r>
              <a:rPr lang="en-US" dirty="0" err="1"/>
              <a:t>Vai</a:t>
            </a:r>
            <a:r>
              <a:rPr lang="en-US" dirty="0"/>
              <a:t> </a:t>
            </a:r>
            <a:r>
              <a:rPr lang="en-US" dirty="0" err="1"/>
              <a:t>trò</a:t>
            </a:r>
            <a:r>
              <a:rPr lang="en-US" dirty="0"/>
              <a:t>: </a:t>
            </a:r>
            <a:r>
              <a:rPr lang="en-US" dirty="0" err="1"/>
              <a:t>Thành</a:t>
            </a:r>
            <a:r>
              <a:rPr lang="en-US" dirty="0"/>
              <a:t> </a:t>
            </a:r>
            <a:r>
              <a:rPr lang="en-US" dirty="0" err="1"/>
              <a:t>viên</a:t>
            </a:r>
            <a:endParaRPr lang="en-US" dirty="0"/>
          </a:p>
          <a:p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việc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&lt;</a:t>
            </a:r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việc</a:t>
            </a:r>
            <a:r>
              <a:rPr lang="en-US" dirty="0"/>
              <a:t> 1&gt;</a:t>
            </a:r>
          </a:p>
          <a:p>
            <a:pPr lvl="1"/>
            <a:r>
              <a:rPr lang="en-US" dirty="0"/>
              <a:t>&lt;</a:t>
            </a:r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việc</a:t>
            </a:r>
            <a:r>
              <a:rPr lang="en-US" dirty="0"/>
              <a:t> 2&gt;</a:t>
            </a:r>
          </a:p>
          <a:p>
            <a:pPr lvl="1"/>
            <a:r>
              <a:rPr lang="en-US" dirty="0"/>
              <a:t>…</a:t>
            </a:r>
          </a:p>
        </p:txBody>
      </p:sp>
      <p:sp>
        <p:nvSpPr>
          <p:cNvPr id="12290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Giới thiệu thành viên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1" y="1209676"/>
            <a:ext cx="1838325" cy="2143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/>
          <p:cNvSpPr/>
          <p:nvPr/>
        </p:nvSpPr>
        <p:spPr>
          <a:xfrm>
            <a:off x="8763000" y="2123182"/>
            <a:ext cx="1095172" cy="107721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Hình</a:t>
            </a:r>
            <a:endParaRPr lang="en-US" sz="32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pPr algn="ctr"/>
            <a:r>
              <a:rPr lang="en-US" sz="3200" b="1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thật</a:t>
            </a:r>
            <a:endParaRPr lang="en-US" sz="32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5419347"/>
      </p:ext>
    </p:extLst>
  </p:cSld>
  <p:clrMapOvr>
    <a:masterClrMapping/>
  </p:clrMapOvr>
  <p:transition>
    <p:split orient="vert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Trần</a:t>
            </a:r>
            <a:r>
              <a:rPr lang="en-US" dirty="0"/>
              <a:t> </a:t>
            </a:r>
            <a:r>
              <a:rPr lang="en-US" dirty="0" err="1"/>
              <a:t>Duy</a:t>
            </a:r>
            <a:r>
              <a:rPr lang="en-US" dirty="0"/>
              <a:t> </a:t>
            </a:r>
            <a:r>
              <a:rPr lang="en-US" dirty="0" err="1"/>
              <a:t>Tặng</a:t>
            </a:r>
            <a:endParaRPr lang="en-US" dirty="0"/>
          </a:p>
          <a:p>
            <a:r>
              <a:rPr lang="en-US" dirty="0" err="1"/>
              <a:t>Vai</a:t>
            </a:r>
            <a:r>
              <a:rPr lang="en-US" dirty="0"/>
              <a:t> </a:t>
            </a:r>
            <a:r>
              <a:rPr lang="en-US" dirty="0" err="1"/>
              <a:t>trò</a:t>
            </a:r>
            <a:r>
              <a:rPr lang="en-US" dirty="0"/>
              <a:t>: </a:t>
            </a:r>
            <a:r>
              <a:rPr lang="en-US" dirty="0" err="1"/>
              <a:t>Thành</a:t>
            </a:r>
            <a:r>
              <a:rPr lang="en-US" dirty="0"/>
              <a:t> </a:t>
            </a:r>
            <a:r>
              <a:rPr lang="en-US" dirty="0" err="1"/>
              <a:t>viên</a:t>
            </a:r>
            <a:endParaRPr lang="en-US" dirty="0"/>
          </a:p>
          <a:p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việc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&lt;</a:t>
            </a:r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việc</a:t>
            </a:r>
            <a:r>
              <a:rPr lang="en-US" dirty="0"/>
              <a:t> 1&gt;</a:t>
            </a:r>
          </a:p>
          <a:p>
            <a:pPr lvl="1"/>
            <a:r>
              <a:rPr lang="en-US" dirty="0"/>
              <a:t>&lt;</a:t>
            </a:r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việc</a:t>
            </a:r>
            <a:r>
              <a:rPr lang="en-US" dirty="0"/>
              <a:t> 2&gt;</a:t>
            </a:r>
          </a:p>
          <a:p>
            <a:pPr lvl="1"/>
            <a:r>
              <a:rPr lang="en-US" dirty="0"/>
              <a:t>…</a:t>
            </a:r>
          </a:p>
        </p:txBody>
      </p:sp>
      <p:sp>
        <p:nvSpPr>
          <p:cNvPr id="12290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Giới thiệu thành viên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1" y="1209676"/>
            <a:ext cx="1838325" cy="2143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/>
          <p:cNvSpPr/>
          <p:nvPr/>
        </p:nvSpPr>
        <p:spPr>
          <a:xfrm>
            <a:off x="8763000" y="2123182"/>
            <a:ext cx="1095172" cy="107721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Hình</a:t>
            </a:r>
            <a:endParaRPr lang="en-US" sz="32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pPr algn="ctr"/>
            <a:r>
              <a:rPr lang="en-US" sz="3200" b="1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thật</a:t>
            </a:r>
            <a:endParaRPr lang="en-US" sz="32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0282023"/>
      </p:ext>
    </p:extLst>
  </p:cSld>
  <p:clrMapOvr>
    <a:masterClrMapping/>
  </p:clrMapOvr>
  <p:transition>
    <p:split orient="vert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Dương</a:t>
            </a:r>
            <a:r>
              <a:rPr lang="en-US" dirty="0"/>
              <a:t> </a:t>
            </a:r>
            <a:r>
              <a:rPr lang="en-US" dirty="0" err="1"/>
              <a:t>Văn</a:t>
            </a:r>
            <a:r>
              <a:rPr lang="en-US" dirty="0"/>
              <a:t> </a:t>
            </a:r>
            <a:r>
              <a:rPr lang="en-US" dirty="0" err="1"/>
              <a:t>Thịnh</a:t>
            </a:r>
            <a:endParaRPr lang="en-US" dirty="0"/>
          </a:p>
          <a:p>
            <a:r>
              <a:rPr lang="en-US" dirty="0" err="1"/>
              <a:t>Vai</a:t>
            </a:r>
            <a:r>
              <a:rPr lang="en-US" dirty="0"/>
              <a:t> </a:t>
            </a:r>
            <a:r>
              <a:rPr lang="en-US" dirty="0" err="1"/>
              <a:t>trò</a:t>
            </a:r>
            <a:r>
              <a:rPr lang="en-US" dirty="0"/>
              <a:t>: </a:t>
            </a:r>
            <a:r>
              <a:rPr lang="en-US" dirty="0" err="1"/>
              <a:t>Thành</a:t>
            </a:r>
            <a:r>
              <a:rPr lang="en-US" dirty="0"/>
              <a:t> </a:t>
            </a:r>
            <a:r>
              <a:rPr lang="en-US" dirty="0" err="1"/>
              <a:t>viên</a:t>
            </a:r>
            <a:endParaRPr lang="en-US" dirty="0"/>
          </a:p>
          <a:p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việc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&lt;</a:t>
            </a:r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việc</a:t>
            </a:r>
            <a:r>
              <a:rPr lang="en-US" dirty="0"/>
              <a:t> 1&gt;</a:t>
            </a:r>
          </a:p>
          <a:p>
            <a:pPr lvl="1"/>
            <a:r>
              <a:rPr lang="en-US" dirty="0"/>
              <a:t>&lt;</a:t>
            </a:r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việc</a:t>
            </a:r>
            <a:r>
              <a:rPr lang="en-US" dirty="0"/>
              <a:t> 2&gt;</a:t>
            </a:r>
          </a:p>
          <a:p>
            <a:pPr lvl="1"/>
            <a:r>
              <a:rPr lang="en-US" dirty="0"/>
              <a:t>…</a:t>
            </a:r>
          </a:p>
        </p:txBody>
      </p:sp>
      <p:sp>
        <p:nvSpPr>
          <p:cNvPr id="12290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Giới thiệu thành viên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1" y="1209676"/>
            <a:ext cx="1838325" cy="2143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/>
          <p:cNvSpPr/>
          <p:nvPr/>
        </p:nvSpPr>
        <p:spPr>
          <a:xfrm>
            <a:off x="8763000" y="2123182"/>
            <a:ext cx="1095172" cy="107721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Hình</a:t>
            </a:r>
            <a:endParaRPr lang="en-US" sz="32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pPr algn="ctr"/>
            <a:r>
              <a:rPr lang="en-US" sz="3200" b="1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thật</a:t>
            </a:r>
            <a:endParaRPr lang="en-US" sz="32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731474"/>
      </p:ext>
    </p:extLst>
  </p:cSld>
  <p:clrMapOvr>
    <a:masterClrMapping/>
  </p:clrMapOvr>
  <p:transition>
    <p:split orient="vert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Nội dung</a:t>
            </a:r>
            <a:endParaRPr lang="en-US" dirty="0"/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3751664358"/>
              </p:ext>
            </p:extLst>
          </p:nvPr>
        </p:nvGraphicFramePr>
        <p:xfrm>
          <a:off x="533400" y="1143000"/>
          <a:ext cx="11049000" cy="533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ransition>
    <p:split orient="vert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314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Giới</a:t>
            </a:r>
            <a:r>
              <a:rPr lang="en-US" dirty="0"/>
              <a:t> </a:t>
            </a:r>
            <a:r>
              <a:rPr lang="en-US" dirty="0" err="1"/>
              <a:t>thiệu</a:t>
            </a:r>
            <a:r>
              <a:rPr lang="en-US" dirty="0"/>
              <a:t> </a:t>
            </a:r>
            <a:r>
              <a:rPr lang="en-US" dirty="0" err="1"/>
              <a:t>đề</a:t>
            </a:r>
            <a:r>
              <a:rPr lang="en-US" dirty="0"/>
              <a:t> </a:t>
            </a:r>
            <a:r>
              <a:rPr lang="en-US" dirty="0" err="1"/>
              <a:t>tài</a:t>
            </a:r>
            <a:endParaRPr lang="en-US" dirty="0"/>
          </a:p>
        </p:txBody>
      </p:sp>
    </p:spTree>
  </p:cSld>
  <p:clrMapOvr>
    <a:masterClrMapping/>
  </p:clrMapOvr>
  <p:transition>
    <p:split orient="vert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314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Khảo sát – Phân tích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3312230"/>
      </p:ext>
    </p:extLst>
  </p:cSld>
  <p:clrMapOvr>
    <a:masterClrMapping/>
  </p:clrMapOvr>
  <p:transition>
    <p:split orient="vert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314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Thiết kế hệ thống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6353854"/>
      </p:ext>
    </p:extLst>
  </p:cSld>
  <p:clrMapOvr>
    <a:masterClrMapping/>
  </p:clrMapOvr>
  <p:transition>
    <p:split orient="vert"/>
  </p:transition>
</p:sld>
</file>

<file path=ppt/theme/theme1.xml><?xml version="1.0" encoding="utf-8"?>
<a:theme xmlns:a="http://schemas.openxmlformats.org/drawingml/2006/main" name="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1083</TotalTime>
  <Words>215</Words>
  <Application>Microsoft Office PowerPoint</Application>
  <PresentationFormat>Widescreen</PresentationFormat>
  <Paragraphs>67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Fpt-DaxlinePro-Bold</vt:lpstr>
      <vt:lpstr>Tahoma</vt:lpstr>
      <vt:lpstr>Arial</vt:lpstr>
      <vt:lpstr>Calibri</vt:lpstr>
      <vt:lpstr>Times New Roman</vt:lpstr>
      <vt:lpstr>Segoe UI</vt:lpstr>
      <vt:lpstr>template</vt:lpstr>
      <vt:lpstr>ỨNG DỤNG BÁN HÀNG ĐIỆN THOẠI</vt:lpstr>
      <vt:lpstr>Giới thiệu thành viên</vt:lpstr>
      <vt:lpstr>Giới thiệu thành viên</vt:lpstr>
      <vt:lpstr>Giới thiệu thành viên</vt:lpstr>
      <vt:lpstr>Giới thiệu thành viên</vt:lpstr>
      <vt:lpstr>Nội dung</vt:lpstr>
      <vt:lpstr>Giới thiệu đề tài</vt:lpstr>
      <vt:lpstr>Khảo sát – Phân tích</vt:lpstr>
      <vt:lpstr>Thiết kế hệ thống</vt:lpstr>
      <vt:lpstr>Thực hiện dự án</vt:lpstr>
      <vt:lpstr>Kiểm thử</vt:lpstr>
      <vt:lpstr>Triển khai</vt:lpstr>
      <vt:lpstr>PowerPoint Presentation</vt:lpstr>
      <vt:lpstr>Khó khăn – thuận lợi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Bài 1:  TỔNG QUAN VỀ CÔNG NGHỆ THÔNG TIN</dc:title>
  <dc:creator>Admin</dc:creator>
  <cp:lastModifiedBy>dell</cp:lastModifiedBy>
  <cp:revision>123</cp:revision>
  <dcterms:created xsi:type="dcterms:W3CDTF">2010-10-26T06:48:07Z</dcterms:created>
  <dcterms:modified xsi:type="dcterms:W3CDTF">2022-09-19T01:14:18Z</dcterms:modified>
</cp:coreProperties>
</file>